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8" r:id="rId3"/>
    <p:sldId id="267" r:id="rId4"/>
    <p:sldId id="259" r:id="rId5"/>
    <p:sldId id="260" r:id="rId6"/>
    <p:sldId id="263" r:id="rId7"/>
    <p:sldId id="261" r:id="rId8"/>
    <p:sldId id="265" r:id="rId9"/>
    <p:sldId id="262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2952"/>
    <a:srgbClr val="532B52"/>
    <a:srgbClr val="641A31"/>
    <a:srgbClr val="651946"/>
    <a:srgbClr val="651B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swift" userId="24b68be4e9613fae" providerId="LiveId" clId="{F83EBDF1-FB51-4B5E-B2AD-17EFF8B58732}"/>
    <pc:docChg chg="undo redo custSel addSld delSld modSld">
      <pc:chgData name="tim swift" userId="24b68be4e9613fae" providerId="LiveId" clId="{F83EBDF1-FB51-4B5E-B2AD-17EFF8B58732}" dt="2023-12-16T20:30:29.506" v="3832" actId="1076"/>
      <pc:docMkLst>
        <pc:docMk/>
      </pc:docMkLst>
      <pc:sldChg chg="addSp delSp modSp mod modAnim">
        <pc:chgData name="tim swift" userId="24b68be4e9613fae" providerId="LiveId" clId="{F83EBDF1-FB51-4B5E-B2AD-17EFF8B58732}" dt="2023-12-05T18:38:52.277" v="3029"/>
        <pc:sldMkLst>
          <pc:docMk/>
          <pc:sldMk cId="2927846304" sldId="257"/>
        </pc:sldMkLst>
      </pc:sldChg>
      <pc:sldChg chg="addSp modSp mod">
        <pc:chgData name="tim swift" userId="24b68be4e9613fae" providerId="LiveId" clId="{F83EBDF1-FB51-4B5E-B2AD-17EFF8B58732}" dt="2023-12-05T18:41:48.354" v="3136" actId="27636"/>
        <pc:sldMkLst>
          <pc:docMk/>
          <pc:sldMk cId="3014611089" sldId="258"/>
        </pc:sldMkLst>
      </pc:sldChg>
      <pc:sldChg chg="addSp modSp mod">
        <pc:chgData name="tim swift" userId="24b68be4e9613fae" providerId="LiveId" clId="{F83EBDF1-FB51-4B5E-B2AD-17EFF8B58732}" dt="2023-12-05T18:47:28.616" v="3172" actId="20577"/>
        <pc:sldMkLst>
          <pc:docMk/>
          <pc:sldMk cId="3305279047" sldId="259"/>
        </pc:sldMkLst>
      </pc:sldChg>
      <pc:sldChg chg="addSp delSp modSp mod">
        <pc:chgData name="tim swift" userId="24b68be4e9613fae" providerId="LiveId" clId="{F83EBDF1-FB51-4B5E-B2AD-17EFF8B58732}" dt="2023-12-05T18:51:59.777" v="3285" actId="20577"/>
        <pc:sldMkLst>
          <pc:docMk/>
          <pc:sldMk cId="573348742" sldId="260"/>
        </pc:sldMkLst>
      </pc:sldChg>
      <pc:sldChg chg="addSp delSp modSp add mod">
        <pc:chgData name="tim swift" userId="24b68be4e9613fae" providerId="LiveId" clId="{F83EBDF1-FB51-4B5E-B2AD-17EFF8B58732}" dt="2023-12-16T20:30:29.506" v="3832" actId="1076"/>
        <pc:sldMkLst>
          <pc:docMk/>
          <pc:sldMk cId="3715280831" sldId="261"/>
        </pc:sldMkLst>
      </pc:sldChg>
      <pc:sldChg chg="addSp modSp mod">
        <pc:chgData name="tim swift" userId="24b68be4e9613fae" providerId="LiveId" clId="{F83EBDF1-FB51-4B5E-B2AD-17EFF8B58732}" dt="2023-12-05T18:00:47.353" v="2264" actId="14100"/>
        <pc:sldMkLst>
          <pc:docMk/>
          <pc:sldMk cId="114255021" sldId="262"/>
        </pc:sldMkLst>
      </pc:sldChg>
      <pc:sldChg chg="addSp delSp modSp new mod modAnim">
        <pc:chgData name="tim swift" userId="24b68be4e9613fae" providerId="LiveId" clId="{F83EBDF1-FB51-4B5E-B2AD-17EFF8B58732}" dt="2023-12-05T17:59:06.012" v="2252"/>
        <pc:sldMkLst>
          <pc:docMk/>
          <pc:sldMk cId="3090905694" sldId="263"/>
        </pc:sldMkLst>
      </pc:sldChg>
      <pc:sldChg chg="addSp delSp modSp mod">
        <pc:chgData name="tim swift" userId="24b68be4e9613fae" providerId="LiveId" clId="{F83EBDF1-FB51-4B5E-B2AD-17EFF8B58732}" dt="2023-12-05T18:22:39.119" v="2992" actId="1076"/>
        <pc:sldMkLst>
          <pc:docMk/>
          <pc:sldMk cId="3457122204" sldId="264"/>
        </pc:sldMkLst>
      </pc:sldChg>
      <pc:sldChg chg="addSp delSp modSp new mod">
        <pc:chgData name="tim swift" userId="24b68be4e9613fae" providerId="LiveId" clId="{F83EBDF1-FB51-4B5E-B2AD-17EFF8B58732}" dt="2023-12-05T19:11:18.058" v="3662" actId="1076"/>
        <pc:sldMkLst>
          <pc:docMk/>
          <pc:sldMk cId="77637242" sldId="265"/>
        </pc:sldMkLst>
      </pc:sldChg>
      <pc:sldChg chg="add del">
        <pc:chgData name="tim swift" userId="24b68be4e9613fae" providerId="LiveId" clId="{F83EBDF1-FB51-4B5E-B2AD-17EFF8B58732}" dt="2023-12-05T18:03:33.828" v="2302"/>
        <pc:sldMkLst>
          <pc:docMk/>
          <pc:sldMk cId="4253401404" sldId="265"/>
        </pc:sldMkLst>
      </pc:sldChg>
      <pc:sldChg chg="addSp delSp modSp new mod">
        <pc:chgData name="tim swift" userId="24b68be4e9613fae" providerId="LiveId" clId="{F83EBDF1-FB51-4B5E-B2AD-17EFF8B58732}" dt="2023-12-16T20:19:21.245" v="3807" actId="20577"/>
        <pc:sldMkLst>
          <pc:docMk/>
          <pc:sldMk cId="2784021039" sldId="266"/>
        </pc:sldMkLst>
      </pc:sldChg>
    </pc:docChg>
  </pc:docChgLst>
  <pc:docChgLst>
    <pc:chgData name="tim swift" userId="24b68be4e9613fae" providerId="LiveId" clId="{01C7F771-E5E6-4EEB-96DA-04D6864A162E}"/>
    <pc:docChg chg="undo custSel addSld delSld modSld sldOrd modMainMaster">
      <pc:chgData name="tim swift" userId="24b68be4e9613fae" providerId="LiveId" clId="{01C7F771-E5E6-4EEB-96DA-04D6864A162E}" dt="2024-12-19T18:09:09.522" v="1062" actId="20577"/>
      <pc:docMkLst>
        <pc:docMk/>
      </pc:docMkLst>
      <pc:sldChg chg="addSp modSp mod setBg">
        <pc:chgData name="tim swift" userId="24b68be4e9613fae" providerId="LiveId" clId="{01C7F771-E5E6-4EEB-96DA-04D6864A162E}" dt="2024-12-19T17:36:49.905" v="203" actId="1037"/>
        <pc:sldMkLst>
          <pc:docMk/>
          <pc:sldMk cId="3026250969" sldId="256"/>
        </pc:sldMkLst>
        <pc:spChg chg="mod">
          <ac:chgData name="tim swift" userId="24b68be4e9613fae" providerId="LiveId" clId="{01C7F771-E5E6-4EEB-96DA-04D6864A162E}" dt="2024-12-19T17:01:06.986" v="14" actId="207"/>
          <ac:spMkLst>
            <pc:docMk/>
            <pc:sldMk cId="3026250969" sldId="256"/>
            <ac:spMk id="2" creationId="{E9F8E68B-73A7-2566-9CFF-510F9EBD800D}"/>
          </ac:spMkLst>
        </pc:spChg>
        <pc:spChg chg="mod">
          <ac:chgData name="tim swift" userId="24b68be4e9613fae" providerId="LiveId" clId="{01C7F771-E5E6-4EEB-96DA-04D6864A162E}" dt="2024-12-19T17:04:30.640" v="32" actId="1076"/>
          <ac:spMkLst>
            <pc:docMk/>
            <pc:sldMk cId="3026250969" sldId="256"/>
            <ac:spMk id="3" creationId="{9DFB5636-E818-4312-C4EA-52DE58F3A6AD}"/>
          </ac:spMkLst>
        </pc:spChg>
        <pc:picChg chg="mod">
          <ac:chgData name="tim swift" userId="24b68be4e9613fae" providerId="LiveId" clId="{01C7F771-E5E6-4EEB-96DA-04D6864A162E}" dt="2024-12-19T17:12:15.765" v="134"/>
          <ac:picMkLst>
            <pc:docMk/>
            <pc:sldMk cId="3026250969" sldId="256"/>
            <ac:picMk id="5" creationId="{07C5455D-AFE8-EEC4-6421-A910D5300ADA}"/>
          </ac:picMkLst>
        </pc:picChg>
        <pc:picChg chg="mod">
          <ac:chgData name="tim swift" userId="24b68be4e9613fae" providerId="LiveId" clId="{01C7F771-E5E6-4EEB-96DA-04D6864A162E}" dt="2024-12-19T17:12:11.004" v="133"/>
          <ac:picMkLst>
            <pc:docMk/>
            <pc:sldMk cId="3026250969" sldId="256"/>
            <ac:picMk id="6" creationId="{6D120475-B77B-A096-2759-FD797507342C}"/>
          </ac:picMkLst>
        </pc:picChg>
        <pc:picChg chg="mod">
          <ac:chgData name="tim swift" userId="24b68be4e9613fae" providerId="LiveId" clId="{01C7F771-E5E6-4EEB-96DA-04D6864A162E}" dt="2024-12-19T17:12:23.867" v="135"/>
          <ac:picMkLst>
            <pc:docMk/>
            <pc:sldMk cId="3026250969" sldId="256"/>
            <ac:picMk id="7" creationId="{0821A215-FDAE-AF58-981F-648AB944D91D}"/>
          </ac:picMkLst>
        </pc:picChg>
        <pc:picChg chg="add mod">
          <ac:chgData name="tim swift" userId="24b68be4e9613fae" providerId="LiveId" clId="{01C7F771-E5E6-4EEB-96DA-04D6864A162E}" dt="2024-12-19T17:08:14.554" v="129" actId="1036"/>
          <ac:picMkLst>
            <pc:docMk/>
            <pc:sldMk cId="3026250969" sldId="256"/>
            <ac:picMk id="8" creationId="{97FD73EF-D8EC-1E4D-2977-C93B5162BCE8}"/>
          </ac:picMkLst>
        </pc:picChg>
        <pc:picChg chg="add mod">
          <ac:chgData name="tim swift" userId="24b68be4e9613fae" providerId="LiveId" clId="{01C7F771-E5E6-4EEB-96DA-04D6864A162E}" dt="2024-12-19T17:08:23.153" v="130" actId="1038"/>
          <ac:picMkLst>
            <pc:docMk/>
            <pc:sldMk cId="3026250969" sldId="256"/>
            <ac:picMk id="9" creationId="{7DC654D5-3D6B-689A-D33C-C2EB22F1D7B4}"/>
          </ac:picMkLst>
        </pc:picChg>
        <pc:picChg chg="add mod">
          <ac:chgData name="tim swift" userId="24b68be4e9613fae" providerId="LiveId" clId="{01C7F771-E5E6-4EEB-96DA-04D6864A162E}" dt="2024-12-19T17:36:38.480" v="177" actId="1038"/>
          <ac:picMkLst>
            <pc:docMk/>
            <pc:sldMk cId="3026250969" sldId="256"/>
            <ac:picMk id="10" creationId="{41A44BC8-2C33-C217-C18B-D9BFCCB5F02F}"/>
          </ac:picMkLst>
        </pc:picChg>
        <pc:picChg chg="add mod">
          <ac:chgData name="tim swift" userId="24b68be4e9613fae" providerId="LiveId" clId="{01C7F771-E5E6-4EEB-96DA-04D6864A162E}" dt="2024-12-19T17:36:49.905" v="203" actId="1037"/>
          <ac:picMkLst>
            <pc:docMk/>
            <pc:sldMk cId="3026250969" sldId="256"/>
            <ac:picMk id="2050" creationId="{A8950E9F-9858-AA28-70B5-FE09E3191E8E}"/>
          </ac:picMkLst>
        </pc:picChg>
      </pc:sldChg>
      <pc:sldChg chg="modSp del">
        <pc:chgData name="tim swift" userId="24b68be4e9613fae" providerId="LiveId" clId="{01C7F771-E5E6-4EEB-96DA-04D6864A162E}" dt="2024-12-19T17:46:58.103" v="317" actId="2696"/>
        <pc:sldMkLst>
          <pc:docMk/>
          <pc:sldMk cId="2927846304" sldId="257"/>
        </pc:sldMkLst>
        <pc:spChg chg="mod">
          <ac:chgData name="tim swift" userId="24b68be4e9613fae" providerId="LiveId" clId="{01C7F771-E5E6-4EEB-96DA-04D6864A162E}" dt="2024-12-19T17:00:10.104" v="5"/>
          <ac:spMkLst>
            <pc:docMk/>
            <pc:sldMk cId="2927846304" sldId="257"/>
            <ac:spMk id="2" creationId="{CCD482CB-7EBF-0E56-3249-14EA4240A130}"/>
          </ac:spMkLst>
        </pc:spChg>
      </pc:sldChg>
      <pc:sldChg chg="delSp modSp del mod">
        <pc:chgData name="tim swift" userId="24b68be4e9613fae" providerId="LiveId" clId="{01C7F771-E5E6-4EEB-96DA-04D6864A162E}" dt="2024-12-19T18:07:44.521" v="1019" actId="2696"/>
        <pc:sldMkLst>
          <pc:docMk/>
          <pc:sldMk cId="3014611089" sldId="258"/>
        </pc:sldMkLst>
        <pc:spChg chg="mod">
          <ac:chgData name="tim swift" userId="24b68be4e9613fae" providerId="LiveId" clId="{01C7F771-E5E6-4EEB-96DA-04D6864A162E}" dt="2024-12-19T17:00:10.104" v="5"/>
          <ac:spMkLst>
            <pc:docMk/>
            <pc:sldMk cId="3014611089" sldId="258"/>
            <ac:spMk id="2" creationId="{2ADD9493-A2AC-D7F2-9C00-4506E79BED72}"/>
          </ac:spMkLst>
        </pc:spChg>
        <pc:spChg chg="mod">
          <ac:chgData name="tim swift" userId="24b68be4e9613fae" providerId="LiveId" clId="{01C7F771-E5E6-4EEB-96DA-04D6864A162E}" dt="2024-12-19T17:49:05.900" v="320" actId="20577"/>
          <ac:spMkLst>
            <pc:docMk/>
            <pc:sldMk cId="3014611089" sldId="258"/>
            <ac:spMk id="3" creationId="{9CC46B57-45AC-907A-0EF6-502BE1BAB3C2}"/>
          </ac:spMkLst>
        </pc:spChg>
        <pc:spChg chg="del">
          <ac:chgData name="tim swift" userId="24b68be4e9613fae" providerId="LiveId" clId="{01C7F771-E5E6-4EEB-96DA-04D6864A162E}" dt="2024-12-19T17:31:09.114" v="136" actId="478"/>
          <ac:spMkLst>
            <pc:docMk/>
            <pc:sldMk cId="3014611089" sldId="258"/>
            <ac:spMk id="8" creationId="{B7F85A23-077E-0AFA-CC5B-D9E840C244B1}"/>
          </ac:spMkLst>
        </pc:spChg>
      </pc:sldChg>
      <pc:sldChg chg="modSp ord">
        <pc:chgData name="tim swift" userId="24b68be4e9613fae" providerId="LiveId" clId="{01C7F771-E5E6-4EEB-96DA-04D6864A162E}" dt="2024-12-19T17:47:35.569" v="319"/>
        <pc:sldMkLst>
          <pc:docMk/>
          <pc:sldMk cId="3305279047" sldId="259"/>
        </pc:sldMkLst>
        <pc:spChg chg="mod">
          <ac:chgData name="tim swift" userId="24b68be4e9613fae" providerId="LiveId" clId="{01C7F771-E5E6-4EEB-96DA-04D6864A162E}" dt="2024-12-19T17:00:10.104" v="5"/>
          <ac:spMkLst>
            <pc:docMk/>
            <pc:sldMk cId="3305279047" sldId="259"/>
            <ac:spMk id="2" creationId="{894F4052-DF36-3FAD-5EDA-0B5CDC78EDEC}"/>
          </ac:spMkLst>
        </pc:spChg>
        <pc:spChg chg="mod">
          <ac:chgData name="tim swift" userId="24b68be4e9613fae" providerId="LiveId" clId="{01C7F771-E5E6-4EEB-96DA-04D6864A162E}" dt="2024-12-19T17:00:10.104" v="5"/>
          <ac:spMkLst>
            <pc:docMk/>
            <pc:sldMk cId="3305279047" sldId="259"/>
            <ac:spMk id="3" creationId="{C8ECB661-0B0E-D37A-1045-2FFF0B787633}"/>
          </ac:spMkLst>
        </pc:spChg>
      </pc:sldChg>
      <pc:sldChg chg="modSp">
        <pc:chgData name="tim swift" userId="24b68be4e9613fae" providerId="LiveId" clId="{01C7F771-E5E6-4EEB-96DA-04D6864A162E}" dt="2024-12-19T17:00:10.104" v="5"/>
        <pc:sldMkLst>
          <pc:docMk/>
          <pc:sldMk cId="573348742" sldId="260"/>
        </pc:sldMkLst>
        <pc:spChg chg="mod">
          <ac:chgData name="tim swift" userId="24b68be4e9613fae" providerId="LiveId" clId="{01C7F771-E5E6-4EEB-96DA-04D6864A162E}" dt="2024-12-19T17:00:10.104" v="5"/>
          <ac:spMkLst>
            <pc:docMk/>
            <pc:sldMk cId="573348742" sldId="260"/>
            <ac:spMk id="2" creationId="{98672CFF-9083-7502-86F0-18ED87A59319}"/>
          </ac:spMkLst>
        </pc:spChg>
        <pc:spChg chg="mod">
          <ac:chgData name="tim swift" userId="24b68be4e9613fae" providerId="LiveId" clId="{01C7F771-E5E6-4EEB-96DA-04D6864A162E}" dt="2024-12-19T17:00:10.104" v="5"/>
          <ac:spMkLst>
            <pc:docMk/>
            <pc:sldMk cId="573348742" sldId="260"/>
            <ac:spMk id="3" creationId="{4EB56D7C-E045-402F-3EC4-1005FCA4868A}"/>
          </ac:spMkLst>
        </pc:spChg>
      </pc:sldChg>
      <pc:sldChg chg="modSp mod">
        <pc:chgData name="tim swift" userId="24b68be4e9613fae" providerId="LiveId" clId="{01C7F771-E5E6-4EEB-96DA-04D6864A162E}" dt="2024-12-19T18:09:09.522" v="1062" actId="20577"/>
        <pc:sldMkLst>
          <pc:docMk/>
          <pc:sldMk cId="3715280831" sldId="261"/>
        </pc:sldMkLst>
        <pc:spChg chg="mod">
          <ac:chgData name="tim swift" userId="24b68be4e9613fae" providerId="LiveId" clId="{01C7F771-E5E6-4EEB-96DA-04D6864A162E}" dt="2024-12-19T17:00:10.104" v="5"/>
          <ac:spMkLst>
            <pc:docMk/>
            <pc:sldMk cId="3715280831" sldId="261"/>
            <ac:spMk id="2" creationId="{98672CFF-9083-7502-86F0-18ED87A59319}"/>
          </ac:spMkLst>
        </pc:spChg>
        <pc:spChg chg="mod">
          <ac:chgData name="tim swift" userId="24b68be4e9613fae" providerId="LiveId" clId="{01C7F771-E5E6-4EEB-96DA-04D6864A162E}" dt="2024-12-19T18:09:09.522" v="1062" actId="20577"/>
          <ac:spMkLst>
            <pc:docMk/>
            <pc:sldMk cId="3715280831" sldId="261"/>
            <ac:spMk id="3" creationId="{4EB56D7C-E045-402F-3EC4-1005FCA4868A}"/>
          </ac:spMkLst>
        </pc:spChg>
      </pc:sldChg>
      <pc:sldChg chg="modSp">
        <pc:chgData name="tim swift" userId="24b68be4e9613fae" providerId="LiveId" clId="{01C7F771-E5E6-4EEB-96DA-04D6864A162E}" dt="2024-12-19T17:00:10.104" v="5"/>
        <pc:sldMkLst>
          <pc:docMk/>
          <pc:sldMk cId="114255021" sldId="262"/>
        </pc:sldMkLst>
        <pc:spChg chg="mod">
          <ac:chgData name="tim swift" userId="24b68be4e9613fae" providerId="LiveId" clId="{01C7F771-E5E6-4EEB-96DA-04D6864A162E}" dt="2024-12-19T17:00:10.104" v="5"/>
          <ac:spMkLst>
            <pc:docMk/>
            <pc:sldMk cId="114255021" sldId="262"/>
            <ac:spMk id="2" creationId="{98672CFF-9083-7502-86F0-18ED87A59319}"/>
          </ac:spMkLst>
        </pc:spChg>
      </pc:sldChg>
      <pc:sldChg chg="modSp">
        <pc:chgData name="tim swift" userId="24b68be4e9613fae" providerId="LiveId" clId="{01C7F771-E5E6-4EEB-96DA-04D6864A162E}" dt="2024-12-19T17:00:10.104" v="5"/>
        <pc:sldMkLst>
          <pc:docMk/>
          <pc:sldMk cId="3090905694" sldId="263"/>
        </pc:sldMkLst>
        <pc:spChg chg="mod">
          <ac:chgData name="tim swift" userId="24b68be4e9613fae" providerId="LiveId" clId="{01C7F771-E5E6-4EEB-96DA-04D6864A162E}" dt="2024-12-19T17:00:10.104" v="5"/>
          <ac:spMkLst>
            <pc:docMk/>
            <pc:sldMk cId="3090905694" sldId="263"/>
            <ac:spMk id="2" creationId="{0678ABBE-0F2A-60DB-DB67-5363AC8703E9}"/>
          </ac:spMkLst>
        </pc:spChg>
        <pc:picChg chg="mod">
          <ac:chgData name="tim swift" userId="24b68be4e9613fae" providerId="LiveId" clId="{01C7F771-E5E6-4EEB-96DA-04D6864A162E}" dt="2024-12-19T17:00:10.104" v="5"/>
          <ac:picMkLst>
            <pc:docMk/>
            <pc:sldMk cId="3090905694" sldId="263"/>
            <ac:picMk id="4" creationId="{AB8064E2-AD1B-C995-EE51-96F90A167D89}"/>
          </ac:picMkLst>
        </pc:picChg>
      </pc:sldChg>
      <pc:sldChg chg="modSp">
        <pc:chgData name="tim swift" userId="24b68be4e9613fae" providerId="LiveId" clId="{01C7F771-E5E6-4EEB-96DA-04D6864A162E}" dt="2024-12-19T17:00:10.104" v="5"/>
        <pc:sldMkLst>
          <pc:docMk/>
          <pc:sldMk cId="3457122204" sldId="264"/>
        </pc:sldMkLst>
        <pc:spChg chg="mod">
          <ac:chgData name="tim swift" userId="24b68be4e9613fae" providerId="LiveId" clId="{01C7F771-E5E6-4EEB-96DA-04D6864A162E}" dt="2024-12-19T17:00:10.104" v="5"/>
          <ac:spMkLst>
            <pc:docMk/>
            <pc:sldMk cId="3457122204" sldId="264"/>
            <ac:spMk id="2" creationId="{98672CFF-9083-7502-86F0-18ED87A59319}"/>
          </ac:spMkLst>
        </pc:spChg>
      </pc:sldChg>
      <pc:sldChg chg="modSp">
        <pc:chgData name="tim swift" userId="24b68be4e9613fae" providerId="LiveId" clId="{01C7F771-E5E6-4EEB-96DA-04D6864A162E}" dt="2024-12-19T17:00:10.104" v="5"/>
        <pc:sldMkLst>
          <pc:docMk/>
          <pc:sldMk cId="77637242" sldId="265"/>
        </pc:sldMkLst>
        <pc:spChg chg="mod">
          <ac:chgData name="tim swift" userId="24b68be4e9613fae" providerId="LiveId" clId="{01C7F771-E5E6-4EEB-96DA-04D6864A162E}" dt="2024-12-19T17:00:10.104" v="5"/>
          <ac:spMkLst>
            <pc:docMk/>
            <pc:sldMk cId="77637242" sldId="265"/>
            <ac:spMk id="2" creationId="{9535A046-7717-CA4D-13A2-78B4A70D9418}"/>
          </ac:spMkLst>
        </pc:spChg>
      </pc:sldChg>
      <pc:sldChg chg="addSp delSp modSp new mod ord">
        <pc:chgData name="tim swift" userId="24b68be4e9613fae" providerId="LiveId" clId="{01C7F771-E5E6-4EEB-96DA-04D6864A162E}" dt="2024-12-19T17:46:33.800" v="316" actId="1076"/>
        <pc:sldMkLst>
          <pc:docMk/>
          <pc:sldMk cId="3984611451" sldId="267"/>
        </pc:sldMkLst>
        <pc:spChg chg="del">
          <ac:chgData name="tim swift" userId="24b68be4e9613fae" providerId="LiveId" clId="{01C7F771-E5E6-4EEB-96DA-04D6864A162E}" dt="2024-12-19T17:33:26.641" v="141" actId="478"/>
          <ac:spMkLst>
            <pc:docMk/>
            <pc:sldMk cId="3984611451" sldId="267"/>
            <ac:spMk id="2" creationId="{360E0C75-39DE-B7F2-8351-525947982840}"/>
          </ac:spMkLst>
        </pc:spChg>
        <pc:spChg chg="del">
          <ac:chgData name="tim swift" userId="24b68be4e9613fae" providerId="LiveId" clId="{01C7F771-E5E6-4EEB-96DA-04D6864A162E}" dt="2024-12-19T17:33:25.032" v="140" actId="478"/>
          <ac:spMkLst>
            <pc:docMk/>
            <pc:sldMk cId="3984611451" sldId="267"/>
            <ac:spMk id="3" creationId="{B69760E4-40F7-4CF7-B481-11106C450CCC}"/>
          </ac:spMkLst>
        </pc:spChg>
        <pc:spChg chg="add mod">
          <ac:chgData name="tim swift" userId="24b68be4e9613fae" providerId="LiveId" clId="{01C7F771-E5E6-4EEB-96DA-04D6864A162E}" dt="2024-12-19T17:44:06.724" v="310" actId="255"/>
          <ac:spMkLst>
            <pc:docMk/>
            <pc:sldMk cId="3984611451" sldId="267"/>
            <ac:spMk id="5" creationId="{DE447EC1-8B86-C8BB-94DB-AD637FF01AE8}"/>
          </ac:spMkLst>
        </pc:spChg>
        <pc:spChg chg="add mod">
          <ac:chgData name="tim swift" userId="24b68be4e9613fae" providerId="LiveId" clId="{01C7F771-E5E6-4EEB-96DA-04D6864A162E}" dt="2024-12-19T17:38:23.488" v="212" actId="1076"/>
          <ac:spMkLst>
            <pc:docMk/>
            <pc:sldMk cId="3984611451" sldId="267"/>
            <ac:spMk id="6" creationId="{34A40929-8144-517A-9FB8-B812BC4EBE8E}"/>
          </ac:spMkLst>
        </pc:spChg>
        <pc:spChg chg="add mod">
          <ac:chgData name="tim swift" userId="24b68be4e9613fae" providerId="LiveId" clId="{01C7F771-E5E6-4EEB-96DA-04D6864A162E}" dt="2024-12-19T17:38:55.848" v="216" actId="1076"/>
          <ac:spMkLst>
            <pc:docMk/>
            <pc:sldMk cId="3984611451" sldId="267"/>
            <ac:spMk id="7" creationId="{6E02F8FD-6A42-6663-08C8-0648FE0D2731}"/>
          </ac:spMkLst>
        </pc:spChg>
        <pc:spChg chg="add mod">
          <ac:chgData name="tim swift" userId="24b68be4e9613fae" providerId="LiveId" clId="{01C7F771-E5E6-4EEB-96DA-04D6864A162E}" dt="2024-12-19T17:38:07.967" v="210" actId="1076"/>
          <ac:spMkLst>
            <pc:docMk/>
            <pc:sldMk cId="3984611451" sldId="267"/>
            <ac:spMk id="8" creationId="{37927146-DB0D-04A5-74AD-6E408578A40D}"/>
          </ac:spMkLst>
        </pc:spChg>
        <pc:spChg chg="add mod">
          <ac:chgData name="tim swift" userId="24b68be4e9613fae" providerId="LiveId" clId="{01C7F771-E5E6-4EEB-96DA-04D6864A162E}" dt="2024-12-19T17:38:38.807" v="214" actId="1076"/>
          <ac:spMkLst>
            <pc:docMk/>
            <pc:sldMk cId="3984611451" sldId="267"/>
            <ac:spMk id="9" creationId="{EE5D1979-60F6-B7A7-0C3E-150ED19BC8A4}"/>
          </ac:spMkLst>
        </pc:spChg>
        <pc:spChg chg="add mod">
          <ac:chgData name="tim swift" userId="24b68be4e9613fae" providerId="LiveId" clId="{01C7F771-E5E6-4EEB-96DA-04D6864A162E}" dt="2024-12-19T17:37:49.832" v="208" actId="1076"/>
          <ac:spMkLst>
            <pc:docMk/>
            <pc:sldMk cId="3984611451" sldId="267"/>
            <ac:spMk id="10" creationId="{365C9AD6-D9A2-2EED-5137-80898E62D6B7}"/>
          </ac:spMkLst>
        </pc:spChg>
        <pc:spChg chg="add mod">
          <ac:chgData name="tim swift" userId="24b68be4e9613fae" providerId="LiveId" clId="{01C7F771-E5E6-4EEB-96DA-04D6864A162E}" dt="2024-12-19T17:37:55.895" v="209" actId="1076"/>
          <ac:spMkLst>
            <pc:docMk/>
            <pc:sldMk cId="3984611451" sldId="267"/>
            <ac:spMk id="11" creationId="{A8E931A1-3EB2-E5F0-2E3D-7D8628E31125}"/>
          </ac:spMkLst>
        </pc:spChg>
        <pc:spChg chg="add mod">
          <ac:chgData name="tim swift" userId="24b68be4e9613fae" providerId="LiveId" clId="{01C7F771-E5E6-4EEB-96DA-04D6864A162E}" dt="2024-12-19T17:38:30.689" v="213" actId="1076"/>
          <ac:spMkLst>
            <pc:docMk/>
            <pc:sldMk cId="3984611451" sldId="267"/>
            <ac:spMk id="12" creationId="{0C19291C-DFDF-83B8-97B8-77B54DA1FF9C}"/>
          </ac:spMkLst>
        </pc:spChg>
        <pc:spChg chg="add mod">
          <ac:chgData name="tim swift" userId="24b68be4e9613fae" providerId="LiveId" clId="{01C7F771-E5E6-4EEB-96DA-04D6864A162E}" dt="2024-12-19T17:38:42.856" v="215" actId="1076"/>
          <ac:spMkLst>
            <pc:docMk/>
            <pc:sldMk cId="3984611451" sldId="267"/>
            <ac:spMk id="13" creationId="{1689E8EA-8660-2435-C9CA-41715CF53A82}"/>
          </ac:spMkLst>
        </pc:spChg>
        <pc:spChg chg="add mod">
          <ac:chgData name="tim swift" userId="24b68be4e9613fae" providerId="LiveId" clId="{01C7F771-E5E6-4EEB-96DA-04D6864A162E}" dt="2024-12-19T17:38:14.193" v="211" actId="1076"/>
          <ac:spMkLst>
            <pc:docMk/>
            <pc:sldMk cId="3984611451" sldId="267"/>
            <ac:spMk id="14" creationId="{08055C93-E5D2-03E0-A965-F8B9F5A6E45F}"/>
          </ac:spMkLst>
        </pc:spChg>
        <pc:spChg chg="add mod">
          <ac:chgData name="tim swift" userId="24b68be4e9613fae" providerId="LiveId" clId="{01C7F771-E5E6-4EEB-96DA-04D6864A162E}" dt="2024-12-19T17:39:02.448" v="217" actId="1076"/>
          <ac:spMkLst>
            <pc:docMk/>
            <pc:sldMk cId="3984611451" sldId="267"/>
            <ac:spMk id="15" creationId="{9D31D1B2-CB87-CF0E-C81F-9FDAB0DA5B9D}"/>
          </ac:spMkLst>
        </pc:spChg>
        <pc:spChg chg="add mod">
          <ac:chgData name="tim swift" userId="24b68be4e9613fae" providerId="LiveId" clId="{01C7F771-E5E6-4EEB-96DA-04D6864A162E}" dt="2024-12-19T17:34:02.733" v="145" actId="2711"/>
          <ac:spMkLst>
            <pc:docMk/>
            <pc:sldMk cId="3984611451" sldId="267"/>
            <ac:spMk id="16" creationId="{9FBC5AF9-39CE-0424-F65E-78E9A3F8447D}"/>
          </ac:spMkLst>
        </pc:spChg>
        <pc:spChg chg="add mod">
          <ac:chgData name="tim swift" userId="24b68be4e9613fae" providerId="LiveId" clId="{01C7F771-E5E6-4EEB-96DA-04D6864A162E}" dt="2024-12-19T17:34:02.733" v="145" actId="2711"/>
          <ac:spMkLst>
            <pc:docMk/>
            <pc:sldMk cId="3984611451" sldId="267"/>
            <ac:spMk id="17" creationId="{36CE0470-32A7-ECC7-58C5-BA7286C03A9C}"/>
          </ac:spMkLst>
        </pc:spChg>
        <pc:spChg chg="add mod">
          <ac:chgData name="tim swift" userId="24b68be4e9613fae" providerId="LiveId" clId="{01C7F771-E5E6-4EEB-96DA-04D6864A162E}" dt="2024-12-19T17:34:02.733" v="145" actId="2711"/>
          <ac:spMkLst>
            <pc:docMk/>
            <pc:sldMk cId="3984611451" sldId="267"/>
            <ac:spMk id="18" creationId="{D2501D6A-2160-4DF8-6D5A-E621BC1E16B6}"/>
          </ac:spMkLst>
        </pc:spChg>
        <pc:spChg chg="add mod">
          <ac:chgData name="tim swift" userId="24b68be4e9613fae" providerId="LiveId" clId="{01C7F771-E5E6-4EEB-96DA-04D6864A162E}" dt="2024-12-19T17:46:33.800" v="316" actId="1076"/>
          <ac:spMkLst>
            <pc:docMk/>
            <pc:sldMk cId="3984611451" sldId="267"/>
            <ac:spMk id="19" creationId="{CCBC7057-E4EA-278D-E984-54218D759ECB}"/>
          </ac:spMkLst>
        </pc:spChg>
        <pc:graphicFrameChg chg="add mod">
          <ac:chgData name="tim swift" userId="24b68be4e9613fae" providerId="LiveId" clId="{01C7F771-E5E6-4EEB-96DA-04D6864A162E}" dt="2024-12-19T17:41:35.876" v="238" actId="14100"/>
          <ac:graphicFrameMkLst>
            <pc:docMk/>
            <pc:sldMk cId="3984611451" sldId="267"/>
            <ac:graphicFrameMk id="4" creationId="{6E59EAE5-A0C8-4D3A-AA3C-B073165B950D}"/>
          </ac:graphicFrameMkLst>
        </pc:graphicFrameChg>
        <pc:picChg chg="add del mod">
          <ac:chgData name="tim swift" userId="24b68be4e9613fae" providerId="LiveId" clId="{01C7F771-E5E6-4EEB-96DA-04D6864A162E}" dt="2024-12-19T17:35:02.024" v="153" actId="21"/>
          <ac:picMkLst>
            <pc:docMk/>
            <pc:sldMk cId="3984611451" sldId="267"/>
            <ac:picMk id="2050" creationId="{A8950E9F-9858-AA28-70B5-FE09E3191E8E}"/>
          </ac:picMkLst>
        </pc:picChg>
        <pc:picChg chg="add del mod">
          <ac:chgData name="tim swift" userId="24b68be4e9613fae" providerId="LiveId" clId="{01C7F771-E5E6-4EEB-96DA-04D6864A162E}" dt="2024-12-19T17:37:45.072" v="207" actId="1076"/>
          <ac:picMkLst>
            <pc:docMk/>
            <pc:sldMk cId="3984611451" sldId="267"/>
            <ac:picMk id="2062" creationId="{102957C7-4AC6-4D8F-A37C-3E89AD286668}"/>
          </ac:picMkLst>
        </pc:picChg>
      </pc:sldChg>
      <pc:sldChg chg="addSp delSp modSp add mod ord">
        <pc:chgData name="tim swift" userId="24b68be4e9613fae" providerId="LiveId" clId="{01C7F771-E5E6-4EEB-96DA-04D6864A162E}" dt="2024-12-19T18:07:26.165" v="1018" actId="313"/>
        <pc:sldMkLst>
          <pc:docMk/>
          <pc:sldMk cId="542377881" sldId="268"/>
        </pc:sldMkLst>
        <pc:spChg chg="mod">
          <ac:chgData name="tim swift" userId="24b68be4e9613fae" providerId="LiveId" clId="{01C7F771-E5E6-4EEB-96DA-04D6864A162E}" dt="2024-12-19T17:50:58.105" v="392" actId="20577"/>
          <ac:spMkLst>
            <pc:docMk/>
            <pc:sldMk cId="542377881" sldId="268"/>
            <ac:spMk id="2" creationId="{68218973-A85E-9E6D-4FEA-6DEB8EE654B8}"/>
          </ac:spMkLst>
        </pc:spChg>
        <pc:spChg chg="mod">
          <ac:chgData name="tim swift" userId="24b68be4e9613fae" providerId="LiveId" clId="{01C7F771-E5E6-4EEB-96DA-04D6864A162E}" dt="2024-12-19T18:07:26.165" v="1018" actId="313"/>
          <ac:spMkLst>
            <pc:docMk/>
            <pc:sldMk cId="542377881" sldId="268"/>
            <ac:spMk id="3" creationId="{49FE0FDE-06E7-1786-7F4E-9C544E4545FB}"/>
          </ac:spMkLst>
        </pc:spChg>
        <pc:picChg chg="add mod">
          <ac:chgData name="tim swift" userId="24b68be4e9613fae" providerId="LiveId" clId="{01C7F771-E5E6-4EEB-96DA-04D6864A162E}" dt="2024-12-19T18:07:13.865" v="1017" actId="1076"/>
          <ac:picMkLst>
            <pc:docMk/>
            <pc:sldMk cId="542377881" sldId="268"/>
            <ac:picMk id="4" creationId="{66FA91E3-D580-D57F-9C48-34A0A555A045}"/>
          </ac:picMkLst>
        </pc:picChg>
        <pc:picChg chg="del">
          <ac:chgData name="tim swift" userId="24b68be4e9613fae" providerId="LiveId" clId="{01C7F771-E5E6-4EEB-96DA-04D6864A162E}" dt="2024-12-19T17:55:12.977" v="663" actId="478"/>
          <ac:picMkLst>
            <pc:docMk/>
            <pc:sldMk cId="542377881" sldId="268"/>
            <ac:picMk id="5" creationId="{90CEFB10-A03E-F460-CACF-07A34DEDF79D}"/>
          </ac:picMkLst>
        </pc:picChg>
        <pc:picChg chg="add mod modCrop">
          <ac:chgData name="tim swift" userId="24b68be4e9613fae" providerId="LiveId" clId="{01C7F771-E5E6-4EEB-96DA-04D6864A162E}" dt="2024-12-19T18:07:07.495" v="1016" actId="732"/>
          <ac:picMkLst>
            <pc:docMk/>
            <pc:sldMk cId="542377881" sldId="268"/>
            <ac:picMk id="6" creationId="{ECD7060D-233B-480C-F3C7-83E3D56D304E}"/>
          </ac:picMkLst>
        </pc:picChg>
        <pc:picChg chg="del">
          <ac:chgData name="tim swift" userId="24b68be4e9613fae" providerId="LiveId" clId="{01C7F771-E5E6-4EEB-96DA-04D6864A162E}" dt="2024-12-19T17:55:13.689" v="664" actId="478"/>
          <ac:picMkLst>
            <pc:docMk/>
            <pc:sldMk cId="542377881" sldId="268"/>
            <ac:picMk id="7" creationId="{7BDDBA32-4BA4-D3D0-036C-473B97D8D3A3}"/>
          </ac:picMkLst>
        </pc:picChg>
      </pc:sldChg>
      <pc:sldMasterChg chg="setBg modSldLayout">
        <pc:chgData name="tim swift" userId="24b68be4e9613fae" providerId="LiveId" clId="{01C7F771-E5E6-4EEB-96DA-04D6864A162E}" dt="2024-12-19T17:04:04.057" v="29"/>
        <pc:sldMasterMkLst>
          <pc:docMk/>
          <pc:sldMasterMk cId="406741166" sldId="2147483648"/>
        </pc:sldMasterMkLst>
        <pc:sldLayoutChg chg="setBg">
          <pc:chgData name="tim swift" userId="24b68be4e9613fae" providerId="LiveId" clId="{01C7F771-E5E6-4EEB-96DA-04D6864A162E}" dt="2024-12-19T17:04:04.057" v="29"/>
          <pc:sldLayoutMkLst>
            <pc:docMk/>
            <pc:sldMasterMk cId="406741166" sldId="2147483648"/>
            <pc:sldLayoutMk cId="4166478460" sldId="2147483649"/>
          </pc:sldLayoutMkLst>
        </pc:sldLayoutChg>
        <pc:sldLayoutChg chg="setBg">
          <pc:chgData name="tim swift" userId="24b68be4e9613fae" providerId="LiveId" clId="{01C7F771-E5E6-4EEB-96DA-04D6864A162E}" dt="2024-12-19T17:04:04.057" v="29"/>
          <pc:sldLayoutMkLst>
            <pc:docMk/>
            <pc:sldMasterMk cId="406741166" sldId="2147483648"/>
            <pc:sldLayoutMk cId="1552711676" sldId="2147483650"/>
          </pc:sldLayoutMkLst>
        </pc:sldLayoutChg>
        <pc:sldLayoutChg chg="setBg">
          <pc:chgData name="tim swift" userId="24b68be4e9613fae" providerId="LiveId" clId="{01C7F771-E5E6-4EEB-96DA-04D6864A162E}" dt="2024-12-19T17:04:04.057" v="29"/>
          <pc:sldLayoutMkLst>
            <pc:docMk/>
            <pc:sldMasterMk cId="406741166" sldId="2147483648"/>
            <pc:sldLayoutMk cId="3015387773" sldId="2147483651"/>
          </pc:sldLayoutMkLst>
        </pc:sldLayoutChg>
        <pc:sldLayoutChg chg="setBg">
          <pc:chgData name="tim swift" userId="24b68be4e9613fae" providerId="LiveId" clId="{01C7F771-E5E6-4EEB-96DA-04D6864A162E}" dt="2024-12-19T17:04:04.057" v="29"/>
          <pc:sldLayoutMkLst>
            <pc:docMk/>
            <pc:sldMasterMk cId="406741166" sldId="2147483648"/>
            <pc:sldLayoutMk cId="179846483" sldId="2147483652"/>
          </pc:sldLayoutMkLst>
        </pc:sldLayoutChg>
        <pc:sldLayoutChg chg="setBg">
          <pc:chgData name="tim swift" userId="24b68be4e9613fae" providerId="LiveId" clId="{01C7F771-E5E6-4EEB-96DA-04D6864A162E}" dt="2024-12-19T17:04:04.057" v="29"/>
          <pc:sldLayoutMkLst>
            <pc:docMk/>
            <pc:sldMasterMk cId="406741166" sldId="2147483648"/>
            <pc:sldLayoutMk cId="1591598874" sldId="2147483653"/>
          </pc:sldLayoutMkLst>
        </pc:sldLayoutChg>
        <pc:sldLayoutChg chg="setBg">
          <pc:chgData name="tim swift" userId="24b68be4e9613fae" providerId="LiveId" clId="{01C7F771-E5E6-4EEB-96DA-04D6864A162E}" dt="2024-12-19T17:04:04.057" v="29"/>
          <pc:sldLayoutMkLst>
            <pc:docMk/>
            <pc:sldMasterMk cId="406741166" sldId="2147483648"/>
            <pc:sldLayoutMk cId="2551692891" sldId="2147483654"/>
          </pc:sldLayoutMkLst>
        </pc:sldLayoutChg>
        <pc:sldLayoutChg chg="setBg">
          <pc:chgData name="tim swift" userId="24b68be4e9613fae" providerId="LiveId" clId="{01C7F771-E5E6-4EEB-96DA-04D6864A162E}" dt="2024-12-19T17:04:04.057" v="29"/>
          <pc:sldLayoutMkLst>
            <pc:docMk/>
            <pc:sldMasterMk cId="406741166" sldId="2147483648"/>
            <pc:sldLayoutMk cId="1903017795" sldId="2147483655"/>
          </pc:sldLayoutMkLst>
        </pc:sldLayoutChg>
        <pc:sldLayoutChg chg="setBg">
          <pc:chgData name="tim swift" userId="24b68be4e9613fae" providerId="LiveId" clId="{01C7F771-E5E6-4EEB-96DA-04D6864A162E}" dt="2024-12-19T17:04:04.057" v="29"/>
          <pc:sldLayoutMkLst>
            <pc:docMk/>
            <pc:sldMasterMk cId="406741166" sldId="2147483648"/>
            <pc:sldLayoutMk cId="42725" sldId="2147483656"/>
          </pc:sldLayoutMkLst>
        </pc:sldLayoutChg>
        <pc:sldLayoutChg chg="setBg">
          <pc:chgData name="tim swift" userId="24b68be4e9613fae" providerId="LiveId" clId="{01C7F771-E5E6-4EEB-96DA-04D6864A162E}" dt="2024-12-19T17:04:04.057" v="29"/>
          <pc:sldLayoutMkLst>
            <pc:docMk/>
            <pc:sldMasterMk cId="406741166" sldId="2147483648"/>
            <pc:sldLayoutMk cId="3835035727" sldId="2147483657"/>
          </pc:sldLayoutMkLst>
        </pc:sldLayoutChg>
        <pc:sldLayoutChg chg="setBg">
          <pc:chgData name="tim swift" userId="24b68be4e9613fae" providerId="LiveId" clId="{01C7F771-E5E6-4EEB-96DA-04D6864A162E}" dt="2024-12-19T17:04:04.057" v="29"/>
          <pc:sldLayoutMkLst>
            <pc:docMk/>
            <pc:sldMasterMk cId="406741166" sldId="2147483648"/>
            <pc:sldLayoutMk cId="2155202120" sldId="2147483658"/>
          </pc:sldLayoutMkLst>
        </pc:sldLayoutChg>
        <pc:sldLayoutChg chg="setBg">
          <pc:chgData name="tim swift" userId="24b68be4e9613fae" providerId="LiveId" clId="{01C7F771-E5E6-4EEB-96DA-04D6864A162E}" dt="2024-12-19T17:04:04.057" v="29"/>
          <pc:sldLayoutMkLst>
            <pc:docMk/>
            <pc:sldMasterMk cId="406741166" sldId="2147483648"/>
            <pc:sldLayoutMk cId="66390695" sldId="2147483659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F12396-CE2B-473F-9D5C-D1FE44EBE7DF}" type="doc">
      <dgm:prSet loTypeId="urn:microsoft.com/office/officeart/2005/8/layout/equation1" loCatId="relationship" qsTypeId="urn:microsoft.com/office/officeart/2005/8/quickstyle/simple1" qsCatId="simple" csTypeId="urn:microsoft.com/office/officeart/2005/8/colors/colorful1" csCatId="colorful" phldr="1"/>
      <dgm:spPr/>
    </dgm:pt>
    <dgm:pt modelId="{8744E2C6-C02E-4E17-AF1D-BBF97C89EE03}">
      <dgm:prSet phldrT="[Text]" custT="1"/>
      <dgm:spPr>
        <a:solidFill>
          <a:srgbClr val="FFDA65"/>
        </a:solidFill>
      </dgm:spPr>
      <dgm:t>
        <a:bodyPr/>
        <a:lstStyle/>
        <a:p>
          <a:pPr algn="ctr"/>
          <a:r>
            <a:rPr lang="en-US" sz="1200" b="1" dirty="0">
              <a:solidFill>
                <a:sysClr val="windowText" lastClr="000000"/>
              </a:solidFill>
              <a:latin typeface="Aptos" panose="020B0004020202020204" pitchFamily="34" charset="0"/>
            </a:rPr>
            <a:t>Lubrication</a:t>
          </a:r>
        </a:p>
      </dgm:t>
    </dgm:pt>
    <dgm:pt modelId="{A9A42124-0A3E-4FCD-8A0C-FDB5B267DF8A}" type="parTrans" cxnId="{9203855F-D1F4-46FF-9850-E90D7CC4C8DE}">
      <dgm:prSet/>
      <dgm:spPr/>
      <dgm:t>
        <a:bodyPr/>
        <a:lstStyle/>
        <a:p>
          <a:endParaRPr lang="en-US"/>
        </a:p>
      </dgm:t>
    </dgm:pt>
    <dgm:pt modelId="{92EA9C61-8D5B-4956-BB38-01AB9066A4E5}" type="sibTrans" cxnId="{9203855F-D1F4-46FF-9850-E90D7CC4C8DE}">
      <dgm:prSet/>
      <dgm:spPr/>
      <dgm:t>
        <a:bodyPr/>
        <a:lstStyle/>
        <a:p>
          <a:endParaRPr lang="en-US"/>
        </a:p>
      </dgm:t>
    </dgm:pt>
    <dgm:pt modelId="{2112E745-E553-4CF6-8DA5-5EA941FB5184}">
      <dgm:prSet phldrT="[Text]" custT="1"/>
      <dgm:spPr>
        <a:solidFill>
          <a:srgbClr val="A1C6E7"/>
        </a:solidFill>
      </dgm:spPr>
      <dgm:t>
        <a:bodyPr/>
        <a:lstStyle/>
        <a:p>
          <a:pPr algn="ctr"/>
          <a:r>
            <a:rPr lang="en-US" sz="1200" b="1" dirty="0">
              <a:solidFill>
                <a:sysClr val="windowText" lastClr="000000"/>
              </a:solidFill>
              <a:latin typeface="Aptos" panose="020B0004020202020204" pitchFamily="34" charset="0"/>
            </a:rPr>
            <a:t>Keep your bike clean</a:t>
          </a:r>
        </a:p>
      </dgm:t>
    </dgm:pt>
    <dgm:pt modelId="{1EFB3F7B-5BED-41C9-86A4-50A010CE64DE}" type="parTrans" cxnId="{53E934C6-7490-4812-B387-55A147D9451A}">
      <dgm:prSet/>
      <dgm:spPr/>
      <dgm:t>
        <a:bodyPr/>
        <a:lstStyle/>
        <a:p>
          <a:endParaRPr lang="en-US"/>
        </a:p>
      </dgm:t>
    </dgm:pt>
    <dgm:pt modelId="{FB3A5FD9-6659-40E0-A5C4-A4FF0C61F39B}" type="sibTrans" cxnId="{53E934C6-7490-4812-B387-55A147D9451A}">
      <dgm:prSet/>
      <dgm:spPr/>
      <dgm:t>
        <a:bodyPr/>
        <a:lstStyle/>
        <a:p>
          <a:endParaRPr lang="en-US"/>
        </a:p>
      </dgm:t>
    </dgm:pt>
    <dgm:pt modelId="{91EB9A13-11AB-4166-B542-F9A0C6ECF611}">
      <dgm:prSet phldrT="[Text]" custT="1"/>
      <dgm:spPr>
        <a:solidFill>
          <a:srgbClr val="A2CD85"/>
        </a:solidFill>
      </dgm:spPr>
      <dgm:t>
        <a:bodyPr/>
        <a:lstStyle/>
        <a:p>
          <a:r>
            <a:rPr lang="en-US" sz="1600" b="1" dirty="0">
              <a:solidFill>
                <a:sysClr val="windowText" lastClr="000000"/>
              </a:solidFill>
              <a:latin typeface="Aptos" panose="020B0004020202020204" pitchFamily="34" charset="0"/>
            </a:rPr>
            <a:t>Happy Bike = Successful &amp; Safe Riding</a:t>
          </a:r>
        </a:p>
      </dgm:t>
    </dgm:pt>
    <dgm:pt modelId="{789AB6A9-1144-49D3-87D3-7C39DD039DF4}" type="parTrans" cxnId="{40805A37-0FED-405D-A607-E7029AC83784}">
      <dgm:prSet/>
      <dgm:spPr/>
      <dgm:t>
        <a:bodyPr/>
        <a:lstStyle/>
        <a:p>
          <a:endParaRPr lang="en-US"/>
        </a:p>
      </dgm:t>
    </dgm:pt>
    <dgm:pt modelId="{06672A57-E64F-4069-B48B-50C7C1CCB917}" type="sibTrans" cxnId="{40805A37-0FED-405D-A607-E7029AC83784}">
      <dgm:prSet/>
      <dgm:spPr/>
      <dgm:t>
        <a:bodyPr/>
        <a:lstStyle/>
        <a:p>
          <a:endParaRPr lang="en-US"/>
        </a:p>
      </dgm:t>
    </dgm:pt>
    <dgm:pt modelId="{10EA4061-4286-4315-9EAB-7C03026D4538}">
      <dgm:prSet custT="1"/>
      <dgm:spPr>
        <a:solidFill>
          <a:srgbClr val="A1C6E7"/>
        </a:solidFill>
      </dgm:spPr>
      <dgm:t>
        <a:bodyPr/>
        <a:lstStyle/>
        <a:p>
          <a:pPr algn="ctr"/>
          <a:r>
            <a:rPr lang="en-US" sz="1200" dirty="0">
              <a:solidFill>
                <a:sysClr val="windowText" lastClr="000000"/>
              </a:solidFill>
              <a:latin typeface="Aptos" panose="020B0004020202020204" pitchFamily="34" charset="0"/>
            </a:rPr>
            <a:t>Dirt is abrasive</a:t>
          </a:r>
        </a:p>
      </dgm:t>
    </dgm:pt>
    <dgm:pt modelId="{6F6A8E34-AC84-44BB-BB86-9A790B6C3C1B}" type="parTrans" cxnId="{0FC8FDB4-97FF-4577-8EC6-A426DCE93B58}">
      <dgm:prSet/>
      <dgm:spPr/>
      <dgm:t>
        <a:bodyPr/>
        <a:lstStyle/>
        <a:p>
          <a:endParaRPr lang="en-US"/>
        </a:p>
      </dgm:t>
    </dgm:pt>
    <dgm:pt modelId="{61C5D18F-5F9A-47E7-A137-F617A2561077}" type="sibTrans" cxnId="{0FC8FDB4-97FF-4577-8EC6-A426DCE93B58}">
      <dgm:prSet/>
      <dgm:spPr/>
      <dgm:t>
        <a:bodyPr/>
        <a:lstStyle/>
        <a:p>
          <a:endParaRPr lang="en-US"/>
        </a:p>
      </dgm:t>
    </dgm:pt>
    <dgm:pt modelId="{96BD38EA-C0CB-4CEE-ABCF-187F569F060B}">
      <dgm:prSet custT="1"/>
      <dgm:spPr>
        <a:solidFill>
          <a:srgbClr val="A1C6E7"/>
        </a:solidFill>
      </dgm:spPr>
      <dgm:t>
        <a:bodyPr/>
        <a:lstStyle/>
        <a:p>
          <a:pPr algn="ctr"/>
          <a:r>
            <a:rPr lang="en-US" sz="1200" dirty="0">
              <a:solidFill>
                <a:sysClr val="windowText" lastClr="000000"/>
              </a:solidFill>
              <a:latin typeface="Aptos" panose="020B0004020202020204" pitchFamily="34" charset="0"/>
            </a:rPr>
            <a:t>Dirt shortens lifespan of components</a:t>
          </a:r>
        </a:p>
      </dgm:t>
    </dgm:pt>
    <dgm:pt modelId="{72A84023-DE0E-4314-86B8-5A94EB72543F}" type="parTrans" cxnId="{F2F4F4EA-968C-4F04-83FF-8BD6F0650488}">
      <dgm:prSet/>
      <dgm:spPr/>
      <dgm:t>
        <a:bodyPr/>
        <a:lstStyle/>
        <a:p>
          <a:endParaRPr lang="en-US"/>
        </a:p>
      </dgm:t>
    </dgm:pt>
    <dgm:pt modelId="{4C865EF5-1976-4888-97FB-AEFDD957624E}" type="sibTrans" cxnId="{F2F4F4EA-968C-4F04-83FF-8BD6F0650488}">
      <dgm:prSet/>
      <dgm:spPr/>
      <dgm:t>
        <a:bodyPr/>
        <a:lstStyle/>
        <a:p>
          <a:endParaRPr lang="en-US"/>
        </a:p>
      </dgm:t>
    </dgm:pt>
    <dgm:pt modelId="{8C6B8941-312C-4017-9DA6-CED026DD6081}">
      <dgm:prSet custT="1"/>
      <dgm:spPr>
        <a:solidFill>
          <a:srgbClr val="FFDA65"/>
        </a:solidFill>
      </dgm:spPr>
      <dgm:t>
        <a:bodyPr/>
        <a:lstStyle/>
        <a:p>
          <a:pPr algn="ctr"/>
          <a:r>
            <a:rPr lang="en-US" sz="1200" dirty="0">
              <a:solidFill>
                <a:sysClr val="windowText" lastClr="000000"/>
              </a:solidFill>
              <a:latin typeface="Aptos" panose="020B0004020202020204" pitchFamily="34" charset="0"/>
            </a:rPr>
            <a:t>Chain</a:t>
          </a:r>
        </a:p>
      </dgm:t>
    </dgm:pt>
    <dgm:pt modelId="{C1519F93-000B-41A7-979B-6E06BA7B4F12}" type="parTrans" cxnId="{0967E4E1-C6D1-4FE8-8578-BA3064239E18}">
      <dgm:prSet/>
      <dgm:spPr/>
      <dgm:t>
        <a:bodyPr/>
        <a:lstStyle/>
        <a:p>
          <a:endParaRPr lang="en-US"/>
        </a:p>
      </dgm:t>
    </dgm:pt>
    <dgm:pt modelId="{7489D788-F239-4A99-A0E4-1CF0EE0A1F5F}" type="sibTrans" cxnId="{0967E4E1-C6D1-4FE8-8578-BA3064239E18}">
      <dgm:prSet/>
      <dgm:spPr/>
      <dgm:t>
        <a:bodyPr/>
        <a:lstStyle/>
        <a:p>
          <a:endParaRPr lang="en-US"/>
        </a:p>
      </dgm:t>
    </dgm:pt>
    <dgm:pt modelId="{0718B37C-B6D4-4178-90B2-422936AF3FF6}">
      <dgm:prSet custT="1"/>
      <dgm:spPr>
        <a:solidFill>
          <a:srgbClr val="FFDA65"/>
        </a:solidFill>
      </dgm:spPr>
      <dgm:t>
        <a:bodyPr/>
        <a:lstStyle/>
        <a:p>
          <a:pPr algn="ctr"/>
          <a:r>
            <a:rPr lang="en-US" sz="1200" dirty="0">
              <a:solidFill>
                <a:sysClr val="windowText" lastClr="000000"/>
              </a:solidFill>
              <a:latin typeface="Aptos" panose="020B0004020202020204" pitchFamily="34" charset="0"/>
            </a:rPr>
            <a:t>Suspension stanchions</a:t>
          </a:r>
        </a:p>
      </dgm:t>
    </dgm:pt>
    <dgm:pt modelId="{8B39259B-B829-4851-AAE8-2639A15D863E}" type="parTrans" cxnId="{D2000CA0-BC7E-49B0-80AE-0968A3035511}">
      <dgm:prSet/>
      <dgm:spPr/>
      <dgm:t>
        <a:bodyPr/>
        <a:lstStyle/>
        <a:p>
          <a:endParaRPr lang="en-US"/>
        </a:p>
      </dgm:t>
    </dgm:pt>
    <dgm:pt modelId="{325DC06E-CAF8-4225-AC1B-478FAD131617}" type="sibTrans" cxnId="{D2000CA0-BC7E-49B0-80AE-0968A3035511}">
      <dgm:prSet/>
      <dgm:spPr/>
      <dgm:t>
        <a:bodyPr/>
        <a:lstStyle/>
        <a:p>
          <a:endParaRPr lang="en-US"/>
        </a:p>
      </dgm:t>
    </dgm:pt>
    <dgm:pt modelId="{DA77D441-2F72-4F27-A5C7-46A600E0C8B6}">
      <dgm:prSet custT="1"/>
      <dgm:spPr>
        <a:solidFill>
          <a:srgbClr val="FFDA65"/>
        </a:solidFill>
      </dgm:spPr>
      <dgm:t>
        <a:bodyPr/>
        <a:lstStyle/>
        <a:p>
          <a:pPr algn="ctr"/>
          <a:r>
            <a:rPr lang="en-US" sz="1200" dirty="0">
              <a:solidFill>
                <a:sysClr val="windowText" lastClr="000000"/>
              </a:solidFill>
              <a:latin typeface="Aptos" panose="020B0004020202020204" pitchFamily="34" charset="0"/>
            </a:rPr>
            <a:t>Pivot points</a:t>
          </a:r>
        </a:p>
      </dgm:t>
    </dgm:pt>
    <dgm:pt modelId="{B0715212-BF50-4C4C-B917-D593A805E254}" type="parTrans" cxnId="{92DEB9D4-6953-4AA9-9886-BCEA25511B80}">
      <dgm:prSet/>
      <dgm:spPr/>
      <dgm:t>
        <a:bodyPr/>
        <a:lstStyle/>
        <a:p>
          <a:endParaRPr lang="en-US"/>
        </a:p>
      </dgm:t>
    </dgm:pt>
    <dgm:pt modelId="{7AFB5E2A-98D6-4CE8-9A04-1722482CCD7C}" type="sibTrans" cxnId="{92DEB9D4-6953-4AA9-9886-BCEA25511B80}">
      <dgm:prSet/>
      <dgm:spPr/>
      <dgm:t>
        <a:bodyPr/>
        <a:lstStyle/>
        <a:p>
          <a:endParaRPr lang="en-US"/>
        </a:p>
      </dgm:t>
    </dgm:pt>
    <dgm:pt modelId="{B609B760-DB59-4A66-84A9-125630BD7086}">
      <dgm:prSet phldrT="[Text]" custT="1"/>
      <dgm:spPr>
        <a:solidFill>
          <a:srgbClr val="FFCCFF"/>
        </a:solidFill>
      </dgm:spPr>
      <dgm:t>
        <a:bodyPr/>
        <a:lstStyle/>
        <a:p>
          <a:pPr algn="ctr"/>
          <a:r>
            <a:rPr lang="en-US" sz="1200" b="1" dirty="0">
              <a:solidFill>
                <a:sysClr val="windowText" lastClr="000000"/>
              </a:solidFill>
              <a:latin typeface="Aptos" panose="020B0004020202020204" pitchFamily="34" charset="0"/>
            </a:rPr>
            <a:t>Brakes</a:t>
          </a:r>
        </a:p>
      </dgm:t>
    </dgm:pt>
    <dgm:pt modelId="{CB518CCD-1802-4691-92D0-A1F8EF83BA72}" type="parTrans" cxnId="{D33C26FD-7AD1-421E-B620-E34341ED45FA}">
      <dgm:prSet/>
      <dgm:spPr/>
      <dgm:t>
        <a:bodyPr/>
        <a:lstStyle/>
        <a:p>
          <a:endParaRPr lang="en-US"/>
        </a:p>
      </dgm:t>
    </dgm:pt>
    <dgm:pt modelId="{F87C990C-FE04-465A-A5E0-720ED261ACCC}" type="sibTrans" cxnId="{D33C26FD-7AD1-421E-B620-E34341ED45FA}">
      <dgm:prSet/>
      <dgm:spPr/>
      <dgm:t>
        <a:bodyPr/>
        <a:lstStyle/>
        <a:p>
          <a:endParaRPr lang="en-US"/>
        </a:p>
      </dgm:t>
    </dgm:pt>
    <dgm:pt modelId="{48E4EB4A-193B-40C6-9CB1-E0362DCE497C}">
      <dgm:prSet custT="1"/>
      <dgm:spPr>
        <a:solidFill>
          <a:srgbClr val="FFCCFF"/>
        </a:solidFill>
      </dgm:spPr>
      <dgm:t>
        <a:bodyPr/>
        <a:lstStyle/>
        <a:p>
          <a:pPr algn="ctr"/>
          <a:r>
            <a:rPr lang="en-US" sz="1200" dirty="0">
              <a:solidFill>
                <a:sysClr val="windowText" lastClr="000000"/>
              </a:solidFill>
              <a:latin typeface="Aptos" panose="020B0004020202020204" pitchFamily="34" charset="0"/>
            </a:rPr>
            <a:t>Bleed hydraulic brakes 1 -2 yrs </a:t>
          </a:r>
        </a:p>
      </dgm:t>
    </dgm:pt>
    <dgm:pt modelId="{98AF2666-BB09-47B2-A546-B07091137B20}" type="parTrans" cxnId="{A73D363E-393A-43B0-A9EF-15A6AB7B2F29}">
      <dgm:prSet/>
      <dgm:spPr/>
      <dgm:t>
        <a:bodyPr/>
        <a:lstStyle/>
        <a:p>
          <a:endParaRPr lang="en-US"/>
        </a:p>
      </dgm:t>
    </dgm:pt>
    <dgm:pt modelId="{DBC956D9-33DF-455D-9461-0860C2C39454}" type="sibTrans" cxnId="{A73D363E-393A-43B0-A9EF-15A6AB7B2F29}">
      <dgm:prSet/>
      <dgm:spPr/>
      <dgm:t>
        <a:bodyPr/>
        <a:lstStyle/>
        <a:p>
          <a:endParaRPr lang="en-US"/>
        </a:p>
      </dgm:t>
    </dgm:pt>
    <dgm:pt modelId="{B1906781-36D7-4989-B47B-2E1CD7E28EB5}">
      <dgm:prSet custT="1"/>
      <dgm:spPr>
        <a:solidFill>
          <a:srgbClr val="FFCCFF"/>
        </a:solidFill>
      </dgm:spPr>
      <dgm:t>
        <a:bodyPr/>
        <a:lstStyle/>
        <a:p>
          <a:pPr algn="ctr"/>
          <a:r>
            <a:rPr lang="en-US" sz="1200" dirty="0">
              <a:solidFill>
                <a:sysClr val="windowText" lastClr="000000"/>
              </a:solidFill>
              <a:latin typeface="Aptos" panose="020B0004020202020204" pitchFamily="34" charset="0"/>
            </a:rPr>
            <a:t>Avoid contamination</a:t>
          </a:r>
        </a:p>
      </dgm:t>
    </dgm:pt>
    <dgm:pt modelId="{B8FF6904-EE85-4DB1-97C0-5A3D547307BD}" type="parTrans" cxnId="{3C133D72-E00F-488A-9AAC-D5E9EAA439D1}">
      <dgm:prSet/>
      <dgm:spPr/>
      <dgm:t>
        <a:bodyPr/>
        <a:lstStyle/>
        <a:p>
          <a:endParaRPr lang="en-US"/>
        </a:p>
      </dgm:t>
    </dgm:pt>
    <dgm:pt modelId="{7A10724C-D40B-48FE-8553-27C025389C59}" type="sibTrans" cxnId="{3C133D72-E00F-488A-9AAC-D5E9EAA439D1}">
      <dgm:prSet/>
      <dgm:spPr/>
      <dgm:t>
        <a:bodyPr/>
        <a:lstStyle/>
        <a:p>
          <a:endParaRPr lang="en-US"/>
        </a:p>
      </dgm:t>
    </dgm:pt>
    <dgm:pt modelId="{5C6ACB8E-9EC4-459E-B767-0A7CB079549E}">
      <dgm:prSet custT="1"/>
      <dgm:spPr>
        <a:solidFill>
          <a:srgbClr val="FFCCFF"/>
        </a:solidFill>
      </dgm:spPr>
      <dgm:t>
        <a:bodyPr/>
        <a:lstStyle/>
        <a:p>
          <a:pPr algn="ctr"/>
          <a:r>
            <a:rPr lang="en-US" sz="1200" dirty="0">
              <a:solidFill>
                <a:sysClr val="windowText" lastClr="000000"/>
              </a:solidFill>
              <a:latin typeface="Aptos" panose="020B0004020202020204" pitchFamily="34" charset="0"/>
            </a:rPr>
            <a:t>Inspect for pad wear several times a year</a:t>
          </a:r>
        </a:p>
      </dgm:t>
    </dgm:pt>
    <dgm:pt modelId="{B8FBD003-C4B6-42F9-8852-79CE8BFD7F11}" type="parTrans" cxnId="{B2080771-165F-499B-A117-D8CE930C9E68}">
      <dgm:prSet/>
      <dgm:spPr/>
      <dgm:t>
        <a:bodyPr/>
        <a:lstStyle/>
        <a:p>
          <a:endParaRPr lang="en-US"/>
        </a:p>
      </dgm:t>
    </dgm:pt>
    <dgm:pt modelId="{A4177F69-6D4D-46D7-8B5A-76269F001EB5}" type="sibTrans" cxnId="{B2080771-165F-499B-A117-D8CE930C9E68}">
      <dgm:prSet/>
      <dgm:spPr/>
      <dgm:t>
        <a:bodyPr/>
        <a:lstStyle/>
        <a:p>
          <a:endParaRPr lang="en-US"/>
        </a:p>
      </dgm:t>
    </dgm:pt>
    <dgm:pt modelId="{0D3F42F9-C02B-443E-9129-9C622977167A}">
      <dgm:prSet phldrT="[Text]" custT="1"/>
      <dgm:spPr>
        <a:solidFill>
          <a:srgbClr val="F5B68B"/>
        </a:solidFill>
      </dgm:spPr>
      <dgm:t>
        <a:bodyPr/>
        <a:lstStyle/>
        <a:p>
          <a:pPr algn="ctr"/>
          <a:r>
            <a:rPr lang="en-US" sz="1200" b="1" dirty="0">
              <a:solidFill>
                <a:sysClr val="windowText" lastClr="000000"/>
              </a:solidFill>
              <a:latin typeface="Aptos" panose="020B0004020202020204" pitchFamily="34" charset="0"/>
            </a:rPr>
            <a:t>Tires</a:t>
          </a:r>
        </a:p>
      </dgm:t>
    </dgm:pt>
    <dgm:pt modelId="{D9B0DB3E-EF41-4BAD-A701-304D0255800A}" type="parTrans" cxnId="{B2EE2191-E87C-4D39-ACFF-D6E47CD14F40}">
      <dgm:prSet/>
      <dgm:spPr/>
      <dgm:t>
        <a:bodyPr/>
        <a:lstStyle/>
        <a:p>
          <a:endParaRPr lang="en-US"/>
        </a:p>
      </dgm:t>
    </dgm:pt>
    <dgm:pt modelId="{FC42A5F7-4E9A-492B-BEBE-E2B5C963559C}" type="sibTrans" cxnId="{B2EE2191-E87C-4D39-ACFF-D6E47CD14F40}">
      <dgm:prSet/>
      <dgm:spPr/>
      <dgm:t>
        <a:bodyPr/>
        <a:lstStyle/>
        <a:p>
          <a:endParaRPr lang="en-US"/>
        </a:p>
      </dgm:t>
    </dgm:pt>
    <dgm:pt modelId="{0CAC74BD-4E8D-4BDF-9437-F99B258BAFDF}">
      <dgm:prSet custT="1"/>
      <dgm:spPr>
        <a:solidFill>
          <a:srgbClr val="F5B68B"/>
        </a:solidFill>
      </dgm:spPr>
      <dgm:t>
        <a:bodyPr/>
        <a:lstStyle/>
        <a:p>
          <a:pPr algn="ctr"/>
          <a:r>
            <a:rPr lang="en-US" sz="1200" dirty="0">
              <a:solidFill>
                <a:sysClr val="windowText" lastClr="000000"/>
              </a:solidFill>
              <a:latin typeface="Aptos" panose="020B0004020202020204" pitchFamily="34" charset="0"/>
            </a:rPr>
            <a:t>Low pressure can pinch tubes</a:t>
          </a:r>
        </a:p>
      </dgm:t>
    </dgm:pt>
    <dgm:pt modelId="{254256C0-06EF-47A8-A226-A5DD31BE82AE}" type="parTrans" cxnId="{2FA1B9A4-1519-4CBA-A783-647075E58EB0}">
      <dgm:prSet/>
      <dgm:spPr/>
      <dgm:t>
        <a:bodyPr/>
        <a:lstStyle/>
        <a:p>
          <a:endParaRPr lang="en-US"/>
        </a:p>
      </dgm:t>
    </dgm:pt>
    <dgm:pt modelId="{7781DF92-23EC-40E8-9BD0-7DE09622A661}" type="sibTrans" cxnId="{2FA1B9A4-1519-4CBA-A783-647075E58EB0}">
      <dgm:prSet/>
      <dgm:spPr/>
      <dgm:t>
        <a:bodyPr/>
        <a:lstStyle/>
        <a:p>
          <a:endParaRPr lang="en-US"/>
        </a:p>
      </dgm:t>
    </dgm:pt>
    <dgm:pt modelId="{F381E6BF-2E4D-4D3F-A99D-BB8CA7F5E8DE}">
      <dgm:prSet custT="1"/>
      <dgm:spPr>
        <a:solidFill>
          <a:srgbClr val="F5B68B"/>
        </a:solidFill>
      </dgm:spPr>
      <dgm:t>
        <a:bodyPr/>
        <a:lstStyle/>
        <a:p>
          <a:pPr algn="ctr"/>
          <a:r>
            <a:rPr lang="en-US" sz="1200" dirty="0">
              <a:solidFill>
                <a:sysClr val="windowText" lastClr="000000"/>
              </a:solidFill>
              <a:latin typeface="Aptos" panose="020B0004020202020204" pitchFamily="34" charset="0"/>
            </a:rPr>
            <a:t>Sealant dries out ~ 3 months</a:t>
          </a:r>
        </a:p>
      </dgm:t>
    </dgm:pt>
    <dgm:pt modelId="{A176928E-FAAB-450C-BBC4-ADDBA99DD1AE}" type="parTrans" cxnId="{42F9ED84-2933-4E32-B5D0-A370F6B3081C}">
      <dgm:prSet/>
      <dgm:spPr/>
      <dgm:t>
        <a:bodyPr/>
        <a:lstStyle/>
        <a:p>
          <a:endParaRPr lang="en-US"/>
        </a:p>
      </dgm:t>
    </dgm:pt>
    <dgm:pt modelId="{C70091B8-01CB-45A1-8AFE-3E5BFA274EC2}" type="sibTrans" cxnId="{42F9ED84-2933-4E32-B5D0-A370F6B3081C}">
      <dgm:prSet/>
      <dgm:spPr/>
      <dgm:t>
        <a:bodyPr/>
        <a:lstStyle/>
        <a:p>
          <a:endParaRPr lang="en-US"/>
        </a:p>
      </dgm:t>
    </dgm:pt>
    <dgm:pt modelId="{B3627426-A7A9-4F8D-9F94-32F8D1540CAE}">
      <dgm:prSet custT="1"/>
      <dgm:spPr>
        <a:solidFill>
          <a:srgbClr val="F5B68B"/>
        </a:solidFill>
      </dgm:spPr>
      <dgm:t>
        <a:bodyPr/>
        <a:lstStyle/>
        <a:p>
          <a:pPr algn="ctr"/>
          <a:r>
            <a:rPr lang="en-US" sz="1200" dirty="0">
              <a:solidFill>
                <a:sysClr val="windowText" lastClr="000000"/>
              </a:solidFill>
              <a:latin typeface="Aptos" panose="020B0004020202020204" pitchFamily="34" charset="0"/>
            </a:rPr>
            <a:t>Valve cores clog</a:t>
          </a:r>
        </a:p>
      </dgm:t>
    </dgm:pt>
    <dgm:pt modelId="{7ADE6C76-A89F-4B69-9D57-1AD5B5D4E884}" type="parTrans" cxnId="{07A33EF7-BAF5-48E7-B032-8AB0AE830581}">
      <dgm:prSet/>
      <dgm:spPr/>
      <dgm:t>
        <a:bodyPr/>
        <a:lstStyle/>
        <a:p>
          <a:endParaRPr lang="en-US"/>
        </a:p>
      </dgm:t>
    </dgm:pt>
    <dgm:pt modelId="{8D971B90-F48A-4358-A48F-0C8BE0A4F0F2}" type="sibTrans" cxnId="{07A33EF7-BAF5-48E7-B032-8AB0AE830581}">
      <dgm:prSet/>
      <dgm:spPr/>
      <dgm:t>
        <a:bodyPr/>
        <a:lstStyle/>
        <a:p>
          <a:endParaRPr lang="en-US"/>
        </a:p>
      </dgm:t>
    </dgm:pt>
    <dgm:pt modelId="{0F001C7D-7E2F-4AA0-860F-612660D24EB5}" type="pres">
      <dgm:prSet presAssocID="{49F12396-CE2B-473F-9D5C-D1FE44EBE7DF}" presName="linearFlow" presStyleCnt="0">
        <dgm:presLayoutVars>
          <dgm:dir val="rev"/>
          <dgm:resizeHandles val="exact"/>
        </dgm:presLayoutVars>
      </dgm:prSet>
      <dgm:spPr/>
    </dgm:pt>
    <dgm:pt modelId="{6B448B78-88C4-4688-87C7-94A044772808}" type="pres">
      <dgm:prSet presAssocID="{0D3F42F9-C02B-443E-9129-9C622977167A}" presName="node" presStyleLbl="node1" presStyleIdx="0" presStyleCnt="5" custScaleX="159351" custScaleY="186104">
        <dgm:presLayoutVars>
          <dgm:bulletEnabled val="1"/>
        </dgm:presLayoutVars>
      </dgm:prSet>
      <dgm:spPr/>
    </dgm:pt>
    <dgm:pt modelId="{2284DED9-E9CA-4867-BF62-CD6B5E184946}" type="pres">
      <dgm:prSet presAssocID="{FC42A5F7-4E9A-492B-BEBE-E2B5C963559C}" presName="spacerL" presStyleCnt="0"/>
      <dgm:spPr/>
    </dgm:pt>
    <dgm:pt modelId="{52E98773-49C9-415C-B08C-42E06F23476F}" type="pres">
      <dgm:prSet presAssocID="{FC42A5F7-4E9A-492B-BEBE-E2B5C963559C}" presName="sibTrans" presStyleLbl="sibTrans2D1" presStyleIdx="0" presStyleCnt="4" custScaleX="72860" custScaleY="68223"/>
      <dgm:spPr/>
    </dgm:pt>
    <dgm:pt modelId="{D928D38C-2142-4CD0-9B32-6D40EAC3EF32}" type="pres">
      <dgm:prSet presAssocID="{FC42A5F7-4E9A-492B-BEBE-E2B5C963559C}" presName="spacerR" presStyleCnt="0"/>
      <dgm:spPr/>
    </dgm:pt>
    <dgm:pt modelId="{C4BCF3B9-01AB-4BB4-AA86-F80E98734C28}" type="pres">
      <dgm:prSet presAssocID="{B609B760-DB59-4A66-84A9-125630BD7086}" presName="node" presStyleLbl="node1" presStyleIdx="1" presStyleCnt="5" custScaleX="159146" custScaleY="205494">
        <dgm:presLayoutVars>
          <dgm:bulletEnabled val="1"/>
        </dgm:presLayoutVars>
      </dgm:prSet>
      <dgm:spPr/>
    </dgm:pt>
    <dgm:pt modelId="{343A739E-BCEE-4D40-98E2-7BA577D17CB2}" type="pres">
      <dgm:prSet presAssocID="{F87C990C-FE04-465A-A5E0-720ED261ACCC}" presName="spacerL" presStyleCnt="0"/>
      <dgm:spPr/>
    </dgm:pt>
    <dgm:pt modelId="{3B72041C-6DEE-45C8-AAC9-45A17B9C07EE}" type="pres">
      <dgm:prSet presAssocID="{F87C990C-FE04-465A-A5E0-720ED261ACCC}" presName="sibTrans" presStyleLbl="sibTrans2D1" presStyleIdx="1" presStyleCnt="4" custScaleX="61514" custScaleY="66815"/>
      <dgm:spPr/>
    </dgm:pt>
    <dgm:pt modelId="{B45544F6-A3B7-4830-8DFF-8C37518078D6}" type="pres">
      <dgm:prSet presAssocID="{F87C990C-FE04-465A-A5E0-720ED261ACCC}" presName="spacerR" presStyleCnt="0"/>
      <dgm:spPr/>
    </dgm:pt>
    <dgm:pt modelId="{B22C0848-05E2-44DC-A8D5-8F535FBD561D}" type="pres">
      <dgm:prSet presAssocID="{8744E2C6-C02E-4E17-AF1D-BBF97C89EE03}" presName="node" presStyleLbl="node1" presStyleIdx="2" presStyleCnt="5" custScaleX="137897" custScaleY="160513">
        <dgm:presLayoutVars>
          <dgm:bulletEnabled val="1"/>
        </dgm:presLayoutVars>
      </dgm:prSet>
      <dgm:spPr/>
    </dgm:pt>
    <dgm:pt modelId="{8FF32D71-626D-4FCF-BA15-47C721790FF8}" type="pres">
      <dgm:prSet presAssocID="{92EA9C61-8D5B-4956-BB38-01AB9066A4E5}" presName="spacerL" presStyleCnt="0"/>
      <dgm:spPr/>
    </dgm:pt>
    <dgm:pt modelId="{EE13A775-B23D-42A7-A17E-21AFAAD41B67}" type="pres">
      <dgm:prSet presAssocID="{92EA9C61-8D5B-4956-BB38-01AB9066A4E5}" presName="sibTrans" presStyleLbl="sibTrans2D1" presStyleIdx="2" presStyleCnt="4" custScaleX="71797" custScaleY="64658"/>
      <dgm:spPr/>
    </dgm:pt>
    <dgm:pt modelId="{EC243164-2DE7-4546-8C2F-1EDD096603F1}" type="pres">
      <dgm:prSet presAssocID="{92EA9C61-8D5B-4956-BB38-01AB9066A4E5}" presName="spacerR" presStyleCnt="0"/>
      <dgm:spPr/>
    </dgm:pt>
    <dgm:pt modelId="{88CA0DCD-CCD9-4C0B-9C81-F865976DCAA0}" type="pres">
      <dgm:prSet presAssocID="{2112E745-E553-4CF6-8DA5-5EA941FB5184}" presName="node" presStyleLbl="node1" presStyleIdx="3" presStyleCnt="5" custScaleX="171985" custScaleY="176797">
        <dgm:presLayoutVars>
          <dgm:bulletEnabled val="1"/>
        </dgm:presLayoutVars>
      </dgm:prSet>
      <dgm:spPr/>
    </dgm:pt>
    <dgm:pt modelId="{112F65D0-D1A3-42B0-BC45-554E3353CE18}" type="pres">
      <dgm:prSet presAssocID="{FB3A5FD9-6659-40E0-A5C4-A4FF0C61F39B}" presName="spacerL" presStyleCnt="0"/>
      <dgm:spPr/>
    </dgm:pt>
    <dgm:pt modelId="{2FFB758B-1BBE-40E2-888E-C09A89EDBE51}" type="pres">
      <dgm:prSet presAssocID="{FB3A5FD9-6659-40E0-A5C4-A4FF0C61F39B}" presName="sibTrans" presStyleLbl="sibTrans2D1" presStyleIdx="3" presStyleCnt="4" custScaleX="64944" custScaleY="52276"/>
      <dgm:spPr/>
    </dgm:pt>
    <dgm:pt modelId="{A9D8AA62-A2C8-4155-8CC3-3CA662F0C654}" type="pres">
      <dgm:prSet presAssocID="{FB3A5FD9-6659-40E0-A5C4-A4FF0C61F39B}" presName="spacerR" presStyleCnt="0"/>
      <dgm:spPr/>
    </dgm:pt>
    <dgm:pt modelId="{F42BAE60-6160-435B-B9AD-D3CCB6EEEEE8}" type="pres">
      <dgm:prSet presAssocID="{91EB9A13-11AB-4166-B542-F9A0C6ECF611}" presName="node" presStyleLbl="node1" presStyleIdx="4" presStyleCnt="5" custScaleX="165395" custScaleY="169132">
        <dgm:presLayoutVars>
          <dgm:bulletEnabled val="1"/>
        </dgm:presLayoutVars>
      </dgm:prSet>
      <dgm:spPr/>
    </dgm:pt>
  </dgm:ptLst>
  <dgm:cxnLst>
    <dgm:cxn modelId="{9134E229-77A5-4975-A2AD-CA4697B66755}" type="presOf" srcId="{8C6B8941-312C-4017-9DA6-CED026DD6081}" destId="{B22C0848-05E2-44DC-A8D5-8F535FBD561D}" srcOrd="0" destOrd="1" presId="urn:microsoft.com/office/officeart/2005/8/layout/equation1"/>
    <dgm:cxn modelId="{40805A37-0FED-405D-A607-E7029AC83784}" srcId="{49F12396-CE2B-473F-9D5C-D1FE44EBE7DF}" destId="{91EB9A13-11AB-4166-B542-F9A0C6ECF611}" srcOrd="4" destOrd="0" parTransId="{789AB6A9-1144-49D3-87D3-7C39DD039DF4}" sibTransId="{06672A57-E64F-4069-B48B-50C7C1CCB917}"/>
    <dgm:cxn modelId="{030A0E3D-0E5D-4961-B3D9-0A33CB98BF7F}" type="presOf" srcId="{DA77D441-2F72-4F27-A5C7-46A600E0C8B6}" destId="{B22C0848-05E2-44DC-A8D5-8F535FBD561D}" srcOrd="0" destOrd="3" presId="urn:microsoft.com/office/officeart/2005/8/layout/equation1"/>
    <dgm:cxn modelId="{A73D363E-393A-43B0-A9EF-15A6AB7B2F29}" srcId="{B609B760-DB59-4A66-84A9-125630BD7086}" destId="{48E4EB4A-193B-40C6-9CB1-E0362DCE497C}" srcOrd="0" destOrd="0" parTransId="{98AF2666-BB09-47B2-A546-B07091137B20}" sibTransId="{DBC956D9-33DF-455D-9461-0860C2C39454}"/>
    <dgm:cxn modelId="{9203855F-D1F4-46FF-9850-E90D7CC4C8DE}" srcId="{49F12396-CE2B-473F-9D5C-D1FE44EBE7DF}" destId="{8744E2C6-C02E-4E17-AF1D-BBF97C89EE03}" srcOrd="2" destOrd="0" parTransId="{A9A42124-0A3E-4FCD-8A0C-FDB5B267DF8A}" sibTransId="{92EA9C61-8D5B-4956-BB38-01AB9066A4E5}"/>
    <dgm:cxn modelId="{74B72762-7E3E-4912-9A0B-00518F86AC45}" type="presOf" srcId="{F87C990C-FE04-465A-A5E0-720ED261ACCC}" destId="{3B72041C-6DEE-45C8-AAC9-45A17B9C07EE}" srcOrd="0" destOrd="0" presId="urn:microsoft.com/office/officeart/2005/8/layout/equation1"/>
    <dgm:cxn modelId="{0C32526D-DDC5-4E19-8C98-810CDB11D4A2}" type="presOf" srcId="{48E4EB4A-193B-40C6-9CB1-E0362DCE497C}" destId="{C4BCF3B9-01AB-4BB4-AA86-F80E98734C28}" srcOrd="0" destOrd="1" presId="urn:microsoft.com/office/officeart/2005/8/layout/equation1"/>
    <dgm:cxn modelId="{C8A57970-4D8D-44B8-A016-76AD16B612DA}" type="presOf" srcId="{0718B37C-B6D4-4178-90B2-422936AF3FF6}" destId="{B22C0848-05E2-44DC-A8D5-8F535FBD561D}" srcOrd="0" destOrd="2" presId="urn:microsoft.com/office/officeart/2005/8/layout/equation1"/>
    <dgm:cxn modelId="{B2080771-165F-499B-A117-D8CE930C9E68}" srcId="{B609B760-DB59-4A66-84A9-125630BD7086}" destId="{5C6ACB8E-9EC4-459E-B767-0A7CB079549E}" srcOrd="2" destOrd="0" parTransId="{B8FBD003-C4B6-42F9-8852-79CE8BFD7F11}" sibTransId="{A4177F69-6D4D-46D7-8B5A-76269F001EB5}"/>
    <dgm:cxn modelId="{3C133D72-E00F-488A-9AAC-D5E9EAA439D1}" srcId="{B609B760-DB59-4A66-84A9-125630BD7086}" destId="{B1906781-36D7-4989-B47B-2E1CD7E28EB5}" srcOrd="1" destOrd="0" parTransId="{B8FF6904-EE85-4DB1-97C0-5A3D547307BD}" sibTransId="{7A10724C-D40B-48FE-8553-27C025389C59}"/>
    <dgm:cxn modelId="{FF31B452-8D74-4F25-A87F-BA25C96022F0}" type="presOf" srcId="{B3627426-A7A9-4F8D-9F94-32F8D1540CAE}" destId="{6B448B78-88C4-4688-87C7-94A044772808}" srcOrd="0" destOrd="3" presId="urn:microsoft.com/office/officeart/2005/8/layout/equation1"/>
    <dgm:cxn modelId="{AC69A955-09BA-40B2-82A9-795830E5797B}" type="presOf" srcId="{0D3F42F9-C02B-443E-9129-9C622977167A}" destId="{6B448B78-88C4-4688-87C7-94A044772808}" srcOrd="0" destOrd="0" presId="urn:microsoft.com/office/officeart/2005/8/layout/equation1"/>
    <dgm:cxn modelId="{A4808E56-FEB5-4AAB-87CB-C2B4472AA931}" type="presOf" srcId="{92EA9C61-8D5B-4956-BB38-01AB9066A4E5}" destId="{EE13A775-B23D-42A7-A17E-21AFAAD41B67}" srcOrd="0" destOrd="0" presId="urn:microsoft.com/office/officeart/2005/8/layout/equation1"/>
    <dgm:cxn modelId="{BCAF7D7B-7E6D-4435-940B-B6DF32366F11}" type="presOf" srcId="{49F12396-CE2B-473F-9D5C-D1FE44EBE7DF}" destId="{0F001C7D-7E2F-4AA0-860F-612660D24EB5}" srcOrd="0" destOrd="0" presId="urn:microsoft.com/office/officeart/2005/8/layout/equation1"/>
    <dgm:cxn modelId="{145C417C-B126-4A08-93FB-87213CD41909}" type="presOf" srcId="{FC42A5F7-4E9A-492B-BEBE-E2B5C963559C}" destId="{52E98773-49C9-415C-B08C-42E06F23476F}" srcOrd="0" destOrd="0" presId="urn:microsoft.com/office/officeart/2005/8/layout/equation1"/>
    <dgm:cxn modelId="{42F9ED84-2933-4E32-B5D0-A370F6B3081C}" srcId="{0D3F42F9-C02B-443E-9129-9C622977167A}" destId="{F381E6BF-2E4D-4D3F-A99D-BB8CA7F5E8DE}" srcOrd="1" destOrd="0" parTransId="{A176928E-FAAB-450C-BBC4-ADDBA99DD1AE}" sibTransId="{C70091B8-01CB-45A1-8AFE-3E5BFA274EC2}"/>
    <dgm:cxn modelId="{3B56DA85-530A-48D6-BFE4-1D9B4611C230}" type="presOf" srcId="{10EA4061-4286-4315-9EAB-7C03026D4538}" destId="{88CA0DCD-CCD9-4C0B-9C81-F865976DCAA0}" srcOrd="0" destOrd="1" presId="urn:microsoft.com/office/officeart/2005/8/layout/equation1"/>
    <dgm:cxn modelId="{3B787490-AD52-4F34-BECD-E32CD214C2DA}" type="presOf" srcId="{96BD38EA-C0CB-4CEE-ABCF-187F569F060B}" destId="{88CA0DCD-CCD9-4C0B-9C81-F865976DCAA0}" srcOrd="0" destOrd="2" presId="urn:microsoft.com/office/officeart/2005/8/layout/equation1"/>
    <dgm:cxn modelId="{B2EE2191-E87C-4D39-ACFF-D6E47CD14F40}" srcId="{49F12396-CE2B-473F-9D5C-D1FE44EBE7DF}" destId="{0D3F42F9-C02B-443E-9129-9C622977167A}" srcOrd="0" destOrd="0" parTransId="{D9B0DB3E-EF41-4BAD-A701-304D0255800A}" sibTransId="{FC42A5F7-4E9A-492B-BEBE-E2B5C963559C}"/>
    <dgm:cxn modelId="{DA84269C-9020-4846-A467-268CDDC1A76F}" type="presOf" srcId="{0CAC74BD-4E8D-4BDF-9437-F99B258BAFDF}" destId="{6B448B78-88C4-4688-87C7-94A044772808}" srcOrd="0" destOrd="1" presId="urn:microsoft.com/office/officeart/2005/8/layout/equation1"/>
    <dgm:cxn modelId="{458D979F-9BDB-434C-9FF6-29C60D655DA3}" type="presOf" srcId="{B1906781-36D7-4989-B47B-2E1CD7E28EB5}" destId="{C4BCF3B9-01AB-4BB4-AA86-F80E98734C28}" srcOrd="0" destOrd="2" presId="urn:microsoft.com/office/officeart/2005/8/layout/equation1"/>
    <dgm:cxn modelId="{D2000CA0-BC7E-49B0-80AE-0968A3035511}" srcId="{8744E2C6-C02E-4E17-AF1D-BBF97C89EE03}" destId="{0718B37C-B6D4-4178-90B2-422936AF3FF6}" srcOrd="1" destOrd="0" parTransId="{8B39259B-B829-4851-AAE8-2639A15D863E}" sibTransId="{325DC06E-CAF8-4225-AC1B-478FAD131617}"/>
    <dgm:cxn modelId="{2FA1B9A4-1519-4CBA-A783-647075E58EB0}" srcId="{0D3F42F9-C02B-443E-9129-9C622977167A}" destId="{0CAC74BD-4E8D-4BDF-9437-F99B258BAFDF}" srcOrd="0" destOrd="0" parTransId="{254256C0-06EF-47A8-A226-A5DD31BE82AE}" sibTransId="{7781DF92-23EC-40E8-9BD0-7DE09622A661}"/>
    <dgm:cxn modelId="{4851DDA4-1B01-4A70-9C7A-4F9B266EBB97}" type="presOf" srcId="{91EB9A13-11AB-4166-B542-F9A0C6ECF611}" destId="{F42BAE60-6160-435B-B9AD-D3CCB6EEEEE8}" srcOrd="0" destOrd="0" presId="urn:microsoft.com/office/officeart/2005/8/layout/equation1"/>
    <dgm:cxn modelId="{E9D7D2A5-556F-4CE7-8D3E-67565FED30FA}" type="presOf" srcId="{5C6ACB8E-9EC4-459E-B767-0A7CB079549E}" destId="{C4BCF3B9-01AB-4BB4-AA86-F80E98734C28}" srcOrd="0" destOrd="3" presId="urn:microsoft.com/office/officeart/2005/8/layout/equation1"/>
    <dgm:cxn modelId="{A57A27AD-D07A-4BB7-836D-24377CA9846A}" type="presOf" srcId="{2112E745-E553-4CF6-8DA5-5EA941FB5184}" destId="{88CA0DCD-CCD9-4C0B-9C81-F865976DCAA0}" srcOrd="0" destOrd="0" presId="urn:microsoft.com/office/officeart/2005/8/layout/equation1"/>
    <dgm:cxn modelId="{0FC8FDB4-97FF-4577-8EC6-A426DCE93B58}" srcId="{2112E745-E553-4CF6-8DA5-5EA941FB5184}" destId="{10EA4061-4286-4315-9EAB-7C03026D4538}" srcOrd="0" destOrd="0" parTransId="{6F6A8E34-AC84-44BB-BB86-9A790B6C3C1B}" sibTransId="{61C5D18F-5F9A-47E7-A137-F617A2561077}"/>
    <dgm:cxn modelId="{378289BE-D799-4C13-AABF-14DEE3ABEF1B}" type="presOf" srcId="{F381E6BF-2E4D-4D3F-A99D-BB8CA7F5E8DE}" destId="{6B448B78-88C4-4688-87C7-94A044772808}" srcOrd="0" destOrd="2" presId="urn:microsoft.com/office/officeart/2005/8/layout/equation1"/>
    <dgm:cxn modelId="{329855C4-4C69-489E-ADB1-3C88D9C63BD3}" type="presOf" srcId="{8744E2C6-C02E-4E17-AF1D-BBF97C89EE03}" destId="{B22C0848-05E2-44DC-A8D5-8F535FBD561D}" srcOrd="0" destOrd="0" presId="urn:microsoft.com/office/officeart/2005/8/layout/equation1"/>
    <dgm:cxn modelId="{53E934C6-7490-4812-B387-55A147D9451A}" srcId="{49F12396-CE2B-473F-9D5C-D1FE44EBE7DF}" destId="{2112E745-E553-4CF6-8DA5-5EA941FB5184}" srcOrd="3" destOrd="0" parTransId="{1EFB3F7B-5BED-41C9-86A4-50A010CE64DE}" sibTransId="{FB3A5FD9-6659-40E0-A5C4-A4FF0C61F39B}"/>
    <dgm:cxn modelId="{51E093C6-5A79-4E30-A2BC-584A995555DB}" type="presOf" srcId="{B609B760-DB59-4A66-84A9-125630BD7086}" destId="{C4BCF3B9-01AB-4BB4-AA86-F80E98734C28}" srcOrd="0" destOrd="0" presId="urn:microsoft.com/office/officeart/2005/8/layout/equation1"/>
    <dgm:cxn modelId="{92DEB9D4-6953-4AA9-9886-BCEA25511B80}" srcId="{8744E2C6-C02E-4E17-AF1D-BBF97C89EE03}" destId="{DA77D441-2F72-4F27-A5C7-46A600E0C8B6}" srcOrd="2" destOrd="0" parTransId="{B0715212-BF50-4C4C-B917-D593A805E254}" sibTransId="{7AFB5E2A-98D6-4CE8-9A04-1722482CCD7C}"/>
    <dgm:cxn modelId="{0967E4E1-C6D1-4FE8-8578-BA3064239E18}" srcId="{8744E2C6-C02E-4E17-AF1D-BBF97C89EE03}" destId="{8C6B8941-312C-4017-9DA6-CED026DD6081}" srcOrd="0" destOrd="0" parTransId="{C1519F93-000B-41A7-979B-6E06BA7B4F12}" sibTransId="{7489D788-F239-4A99-A0E4-1CF0EE0A1F5F}"/>
    <dgm:cxn modelId="{802710E2-D128-469D-AEB9-6BF308F2887A}" type="presOf" srcId="{FB3A5FD9-6659-40E0-A5C4-A4FF0C61F39B}" destId="{2FFB758B-1BBE-40E2-888E-C09A89EDBE51}" srcOrd="0" destOrd="0" presId="urn:microsoft.com/office/officeart/2005/8/layout/equation1"/>
    <dgm:cxn modelId="{F2F4F4EA-968C-4F04-83FF-8BD6F0650488}" srcId="{2112E745-E553-4CF6-8DA5-5EA941FB5184}" destId="{96BD38EA-C0CB-4CEE-ABCF-187F569F060B}" srcOrd="1" destOrd="0" parTransId="{72A84023-DE0E-4314-86B8-5A94EB72543F}" sibTransId="{4C865EF5-1976-4888-97FB-AEFDD957624E}"/>
    <dgm:cxn modelId="{07A33EF7-BAF5-48E7-B032-8AB0AE830581}" srcId="{0D3F42F9-C02B-443E-9129-9C622977167A}" destId="{B3627426-A7A9-4F8D-9F94-32F8D1540CAE}" srcOrd="2" destOrd="0" parTransId="{7ADE6C76-A89F-4B69-9D57-1AD5B5D4E884}" sibTransId="{8D971B90-F48A-4358-A48F-0C8BE0A4F0F2}"/>
    <dgm:cxn modelId="{D33C26FD-7AD1-421E-B620-E34341ED45FA}" srcId="{49F12396-CE2B-473F-9D5C-D1FE44EBE7DF}" destId="{B609B760-DB59-4A66-84A9-125630BD7086}" srcOrd="1" destOrd="0" parTransId="{CB518CCD-1802-4691-92D0-A1F8EF83BA72}" sibTransId="{F87C990C-FE04-465A-A5E0-720ED261ACCC}"/>
    <dgm:cxn modelId="{4BC0CA9B-7830-48B2-AF25-473FAE871615}" type="presParOf" srcId="{0F001C7D-7E2F-4AA0-860F-612660D24EB5}" destId="{6B448B78-88C4-4688-87C7-94A044772808}" srcOrd="0" destOrd="0" presId="urn:microsoft.com/office/officeart/2005/8/layout/equation1"/>
    <dgm:cxn modelId="{DAC0872F-BC73-4234-A156-A1CE4D01A220}" type="presParOf" srcId="{0F001C7D-7E2F-4AA0-860F-612660D24EB5}" destId="{2284DED9-E9CA-4867-BF62-CD6B5E184946}" srcOrd="1" destOrd="0" presId="urn:microsoft.com/office/officeart/2005/8/layout/equation1"/>
    <dgm:cxn modelId="{A215B4E1-E229-4D90-B79D-4D061AAC71FB}" type="presParOf" srcId="{0F001C7D-7E2F-4AA0-860F-612660D24EB5}" destId="{52E98773-49C9-415C-B08C-42E06F23476F}" srcOrd="2" destOrd="0" presId="urn:microsoft.com/office/officeart/2005/8/layout/equation1"/>
    <dgm:cxn modelId="{8ECAAB8D-2188-46C8-AC93-E3CD2FD9766A}" type="presParOf" srcId="{0F001C7D-7E2F-4AA0-860F-612660D24EB5}" destId="{D928D38C-2142-4CD0-9B32-6D40EAC3EF32}" srcOrd="3" destOrd="0" presId="urn:microsoft.com/office/officeart/2005/8/layout/equation1"/>
    <dgm:cxn modelId="{784F0BB4-60D8-4949-9FBE-C43A5813DE94}" type="presParOf" srcId="{0F001C7D-7E2F-4AA0-860F-612660D24EB5}" destId="{C4BCF3B9-01AB-4BB4-AA86-F80E98734C28}" srcOrd="4" destOrd="0" presId="urn:microsoft.com/office/officeart/2005/8/layout/equation1"/>
    <dgm:cxn modelId="{AD651861-F35F-49E4-BE36-ACADDE44B818}" type="presParOf" srcId="{0F001C7D-7E2F-4AA0-860F-612660D24EB5}" destId="{343A739E-BCEE-4D40-98E2-7BA577D17CB2}" srcOrd="5" destOrd="0" presId="urn:microsoft.com/office/officeart/2005/8/layout/equation1"/>
    <dgm:cxn modelId="{D852E3BA-F653-4AEC-940E-325215154639}" type="presParOf" srcId="{0F001C7D-7E2F-4AA0-860F-612660D24EB5}" destId="{3B72041C-6DEE-45C8-AAC9-45A17B9C07EE}" srcOrd="6" destOrd="0" presId="urn:microsoft.com/office/officeart/2005/8/layout/equation1"/>
    <dgm:cxn modelId="{5E850A8B-E8EE-47F6-8D4B-9DCC7A7E6764}" type="presParOf" srcId="{0F001C7D-7E2F-4AA0-860F-612660D24EB5}" destId="{B45544F6-A3B7-4830-8DFF-8C37518078D6}" srcOrd="7" destOrd="0" presId="urn:microsoft.com/office/officeart/2005/8/layout/equation1"/>
    <dgm:cxn modelId="{8C8186DE-58C7-4D75-BE5C-560CBB5CEF33}" type="presParOf" srcId="{0F001C7D-7E2F-4AA0-860F-612660D24EB5}" destId="{B22C0848-05E2-44DC-A8D5-8F535FBD561D}" srcOrd="8" destOrd="0" presId="urn:microsoft.com/office/officeart/2005/8/layout/equation1"/>
    <dgm:cxn modelId="{9F9BCD4B-4ECE-4FF7-B72B-3B6960D530BD}" type="presParOf" srcId="{0F001C7D-7E2F-4AA0-860F-612660D24EB5}" destId="{8FF32D71-626D-4FCF-BA15-47C721790FF8}" srcOrd="9" destOrd="0" presId="urn:microsoft.com/office/officeart/2005/8/layout/equation1"/>
    <dgm:cxn modelId="{432A7BFE-C1A1-4104-AADE-681D9DEA5A90}" type="presParOf" srcId="{0F001C7D-7E2F-4AA0-860F-612660D24EB5}" destId="{EE13A775-B23D-42A7-A17E-21AFAAD41B67}" srcOrd="10" destOrd="0" presId="urn:microsoft.com/office/officeart/2005/8/layout/equation1"/>
    <dgm:cxn modelId="{E3B5E1CC-7C0F-4977-85AD-04613BF7C337}" type="presParOf" srcId="{0F001C7D-7E2F-4AA0-860F-612660D24EB5}" destId="{EC243164-2DE7-4546-8C2F-1EDD096603F1}" srcOrd="11" destOrd="0" presId="urn:microsoft.com/office/officeart/2005/8/layout/equation1"/>
    <dgm:cxn modelId="{FACC4677-765D-4A01-A414-0A1B91E013A2}" type="presParOf" srcId="{0F001C7D-7E2F-4AA0-860F-612660D24EB5}" destId="{88CA0DCD-CCD9-4C0B-9C81-F865976DCAA0}" srcOrd="12" destOrd="0" presId="urn:microsoft.com/office/officeart/2005/8/layout/equation1"/>
    <dgm:cxn modelId="{F0180DF9-DF4D-4777-928F-7E5817087DCB}" type="presParOf" srcId="{0F001C7D-7E2F-4AA0-860F-612660D24EB5}" destId="{112F65D0-D1A3-42B0-BC45-554E3353CE18}" srcOrd="13" destOrd="0" presId="urn:microsoft.com/office/officeart/2005/8/layout/equation1"/>
    <dgm:cxn modelId="{C576528C-7C32-475E-BF50-68859E330EC0}" type="presParOf" srcId="{0F001C7D-7E2F-4AA0-860F-612660D24EB5}" destId="{2FFB758B-1BBE-40E2-888E-C09A89EDBE51}" srcOrd="14" destOrd="0" presId="urn:microsoft.com/office/officeart/2005/8/layout/equation1"/>
    <dgm:cxn modelId="{F5B12C6A-EE08-4F91-AC50-2297973D5660}" type="presParOf" srcId="{0F001C7D-7E2F-4AA0-860F-612660D24EB5}" destId="{A9D8AA62-A2C8-4155-8CC3-3CA662F0C654}" srcOrd="15" destOrd="0" presId="urn:microsoft.com/office/officeart/2005/8/layout/equation1"/>
    <dgm:cxn modelId="{050A7561-F864-433A-AEE3-9D23F7042DAF}" type="presParOf" srcId="{0F001C7D-7E2F-4AA0-860F-612660D24EB5}" destId="{F42BAE60-6160-435B-B9AD-D3CCB6EEEEE8}" srcOrd="16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448B78-88C4-4688-87C7-94A044772808}">
      <dsp:nvSpPr>
        <dsp:cNvPr id="0" name=""/>
        <dsp:cNvSpPr/>
      </dsp:nvSpPr>
      <dsp:spPr>
        <a:xfrm>
          <a:off x="8432253" y="446327"/>
          <a:ext cx="1568212" cy="1831495"/>
        </a:xfrm>
        <a:prstGeom prst="ellipse">
          <a:avLst/>
        </a:prstGeom>
        <a:solidFill>
          <a:srgbClr val="F5B68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ysClr val="windowText" lastClr="000000"/>
              </a:solidFill>
              <a:latin typeface="Aptos" panose="020B0004020202020204" pitchFamily="34" charset="0"/>
            </a:rPr>
            <a:t>Tires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ysClr val="windowText" lastClr="000000"/>
              </a:solidFill>
              <a:latin typeface="Aptos" panose="020B0004020202020204" pitchFamily="34" charset="0"/>
            </a:rPr>
            <a:t>Low pressure can pinch tubes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ysClr val="windowText" lastClr="000000"/>
              </a:solidFill>
              <a:latin typeface="Aptos" panose="020B0004020202020204" pitchFamily="34" charset="0"/>
            </a:rPr>
            <a:t>Sealant dries out ~ 3 months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ysClr val="windowText" lastClr="000000"/>
              </a:solidFill>
              <a:latin typeface="Aptos" panose="020B0004020202020204" pitchFamily="34" charset="0"/>
            </a:rPr>
            <a:t>Valve cores clog</a:t>
          </a:r>
        </a:p>
      </dsp:txBody>
      <dsp:txXfrm>
        <a:off x="8661912" y="714543"/>
        <a:ext cx="1108894" cy="1295063"/>
      </dsp:txXfrm>
    </dsp:sp>
    <dsp:sp modelId="{52E98773-49C9-415C-B08C-42E06F23476F}">
      <dsp:nvSpPr>
        <dsp:cNvPr id="0" name=""/>
        <dsp:cNvSpPr/>
      </dsp:nvSpPr>
      <dsp:spPr>
        <a:xfrm>
          <a:off x="7936463" y="1167369"/>
          <a:ext cx="415879" cy="389411"/>
        </a:xfrm>
        <a:prstGeom prst="mathPlu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7991588" y="1316280"/>
        <a:ext cx="305629" cy="91589"/>
      </dsp:txXfrm>
    </dsp:sp>
    <dsp:sp modelId="{C4BCF3B9-01AB-4BB4-AA86-F80E98734C28}">
      <dsp:nvSpPr>
        <dsp:cNvPr id="0" name=""/>
        <dsp:cNvSpPr/>
      </dsp:nvSpPr>
      <dsp:spPr>
        <a:xfrm>
          <a:off x="6290357" y="350916"/>
          <a:ext cx="1566194" cy="2022316"/>
        </a:xfrm>
        <a:prstGeom prst="ellipse">
          <a:avLst/>
        </a:prstGeom>
        <a:solidFill>
          <a:srgbClr val="FFC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ysClr val="windowText" lastClr="000000"/>
              </a:solidFill>
              <a:latin typeface="Aptos" panose="020B0004020202020204" pitchFamily="34" charset="0"/>
            </a:rPr>
            <a:t>Brakes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ysClr val="windowText" lastClr="000000"/>
              </a:solidFill>
              <a:latin typeface="Aptos" panose="020B0004020202020204" pitchFamily="34" charset="0"/>
            </a:rPr>
            <a:t>Bleed hydraulic brakes 1 -2 yrs 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ysClr val="windowText" lastClr="000000"/>
              </a:solidFill>
              <a:latin typeface="Aptos" panose="020B0004020202020204" pitchFamily="34" charset="0"/>
            </a:rPr>
            <a:t>Avoid contamination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ysClr val="windowText" lastClr="000000"/>
              </a:solidFill>
              <a:latin typeface="Aptos" panose="020B0004020202020204" pitchFamily="34" charset="0"/>
            </a:rPr>
            <a:t>Inspect for pad wear several times a year</a:t>
          </a:r>
        </a:p>
      </dsp:txBody>
      <dsp:txXfrm>
        <a:off x="6519721" y="647077"/>
        <a:ext cx="1107466" cy="1429994"/>
      </dsp:txXfrm>
    </dsp:sp>
    <dsp:sp modelId="{3B72041C-6DEE-45C8-AAC9-45A17B9C07EE}">
      <dsp:nvSpPr>
        <dsp:cNvPr id="0" name=""/>
        <dsp:cNvSpPr/>
      </dsp:nvSpPr>
      <dsp:spPr>
        <a:xfrm>
          <a:off x="5859329" y="1171387"/>
          <a:ext cx="351117" cy="381374"/>
        </a:xfrm>
        <a:prstGeom prst="mathPlus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05870" y="1320783"/>
        <a:ext cx="258035" cy="82582"/>
      </dsp:txXfrm>
    </dsp:sp>
    <dsp:sp modelId="{B22C0848-05E2-44DC-A8D5-8F535FBD561D}">
      <dsp:nvSpPr>
        <dsp:cNvPr id="0" name=""/>
        <dsp:cNvSpPr/>
      </dsp:nvSpPr>
      <dsp:spPr>
        <a:xfrm>
          <a:off x="4422340" y="572251"/>
          <a:ext cx="1357078" cy="1579647"/>
        </a:xfrm>
        <a:prstGeom prst="ellipse">
          <a:avLst/>
        </a:prstGeom>
        <a:solidFill>
          <a:srgbClr val="FFDA6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ysClr val="windowText" lastClr="000000"/>
              </a:solidFill>
              <a:latin typeface="Aptos" panose="020B0004020202020204" pitchFamily="34" charset="0"/>
            </a:rPr>
            <a:t>Lubrication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ysClr val="windowText" lastClr="000000"/>
              </a:solidFill>
              <a:latin typeface="Aptos" panose="020B0004020202020204" pitchFamily="34" charset="0"/>
            </a:rPr>
            <a:t>Chain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ysClr val="windowText" lastClr="000000"/>
              </a:solidFill>
              <a:latin typeface="Aptos" panose="020B0004020202020204" pitchFamily="34" charset="0"/>
            </a:rPr>
            <a:t>Suspension stanchions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ysClr val="windowText" lastClr="000000"/>
              </a:solidFill>
              <a:latin typeface="Aptos" panose="020B0004020202020204" pitchFamily="34" charset="0"/>
            </a:rPr>
            <a:t>Pivot points</a:t>
          </a:r>
        </a:p>
      </dsp:txBody>
      <dsp:txXfrm>
        <a:off x="4621079" y="803585"/>
        <a:ext cx="959600" cy="1116979"/>
      </dsp:txXfrm>
    </dsp:sp>
    <dsp:sp modelId="{EE13A775-B23D-42A7-A17E-21AFAAD41B67}">
      <dsp:nvSpPr>
        <dsp:cNvPr id="0" name=""/>
        <dsp:cNvSpPr/>
      </dsp:nvSpPr>
      <dsp:spPr>
        <a:xfrm>
          <a:off x="3932618" y="1177543"/>
          <a:ext cx="409811" cy="369062"/>
        </a:xfrm>
        <a:prstGeom prst="mathPlus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986938" y="1318672"/>
        <a:ext cx="301171" cy="86804"/>
      </dsp:txXfrm>
    </dsp:sp>
    <dsp:sp modelId="{88CA0DCD-CCD9-4C0B-9C81-F865976DCAA0}">
      <dsp:nvSpPr>
        <dsp:cNvPr id="0" name=""/>
        <dsp:cNvSpPr/>
      </dsp:nvSpPr>
      <dsp:spPr>
        <a:xfrm>
          <a:off x="2160160" y="492123"/>
          <a:ext cx="1692546" cy="1739902"/>
        </a:xfrm>
        <a:prstGeom prst="ellipse">
          <a:avLst/>
        </a:prstGeom>
        <a:solidFill>
          <a:srgbClr val="A1C6E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ysClr val="windowText" lastClr="000000"/>
              </a:solidFill>
              <a:latin typeface="Aptos" panose="020B0004020202020204" pitchFamily="34" charset="0"/>
            </a:rPr>
            <a:t>Keep your bike clean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ysClr val="windowText" lastClr="000000"/>
              </a:solidFill>
              <a:latin typeface="Aptos" panose="020B0004020202020204" pitchFamily="34" charset="0"/>
            </a:rPr>
            <a:t>Dirt is abrasive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ysClr val="windowText" lastClr="000000"/>
              </a:solidFill>
              <a:latin typeface="Aptos" panose="020B0004020202020204" pitchFamily="34" charset="0"/>
            </a:rPr>
            <a:t>Dirt shortens lifespan of components</a:t>
          </a:r>
        </a:p>
      </dsp:txBody>
      <dsp:txXfrm>
        <a:off x="2408028" y="746926"/>
        <a:ext cx="1196810" cy="1230296"/>
      </dsp:txXfrm>
    </dsp:sp>
    <dsp:sp modelId="{2FFB758B-1BBE-40E2-888E-C09A89EDBE51}">
      <dsp:nvSpPr>
        <dsp:cNvPr id="0" name=""/>
        <dsp:cNvSpPr/>
      </dsp:nvSpPr>
      <dsp:spPr>
        <a:xfrm>
          <a:off x="1709554" y="1212881"/>
          <a:ext cx="370695" cy="298387"/>
        </a:xfrm>
        <a:prstGeom prst="mathEqual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758690" y="1274349"/>
        <a:ext cx="272423" cy="175451"/>
      </dsp:txXfrm>
    </dsp:sp>
    <dsp:sp modelId="{F42BAE60-6160-435B-B9AD-D3CCB6EEEEE8}">
      <dsp:nvSpPr>
        <dsp:cNvPr id="0" name=""/>
        <dsp:cNvSpPr/>
      </dsp:nvSpPr>
      <dsp:spPr>
        <a:xfrm>
          <a:off x="1950" y="529840"/>
          <a:ext cx="1627692" cy="1664469"/>
        </a:xfrm>
        <a:prstGeom prst="ellipse">
          <a:avLst/>
        </a:prstGeom>
        <a:solidFill>
          <a:srgbClr val="A2CD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Text" lastClr="000000"/>
              </a:solidFill>
              <a:latin typeface="Aptos" panose="020B0004020202020204" pitchFamily="34" charset="0"/>
            </a:rPr>
            <a:t>Happy Bike = Successful &amp; Safe Riding</a:t>
          </a:r>
        </a:p>
      </dsp:txBody>
      <dsp:txXfrm>
        <a:off x="240320" y="773596"/>
        <a:ext cx="1150952" cy="1176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0B76E-EC3B-4A86-AF3B-9E9F72B11D0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C4C4C-E5B6-4C13-98D0-7929D2300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4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48BB6-E928-FABF-C202-9F5F459A20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6349B3-AAEE-9AD6-9AB5-A4E0836BD2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FD92E-28A3-D5E8-E083-45A576D45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77B48-7043-44E9-95CD-F4A8B6C8EDE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741D6-4305-34A1-B082-8113E849B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6AA73-7197-8FBC-804D-219B10BFB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060E7-1463-4656-9682-13B8CCFDD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78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7415C-1A31-0409-0F5F-F9D5929C7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4FA636-E77E-81C3-4BBC-2FAAE2A9B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26A9C-3CDA-6E8F-5139-EC3AAC56E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77B48-7043-44E9-95CD-F4A8B6C8EDE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7D5C9-4F2C-3575-F103-B43AA55B1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802FC-0AE0-A4D0-C409-D627E31C8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060E7-1463-4656-9682-13B8CCFDD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02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C4998A-A273-BB51-68DA-C3B07CA8E1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01B7B1-376F-56D9-3ED7-2ECE6D883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3690F-2FF4-EB51-D646-5886081C7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77B48-7043-44E9-95CD-F4A8B6C8EDE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03C80-2D05-6DDB-E65A-BA4D23533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B049E-B3C3-D7FA-21DA-12F3CD5C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060E7-1463-4656-9682-13B8CCFDD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0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51A76-05D0-1C9F-3471-EE0304D4B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10CBF-B408-91A3-8B59-775F05727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3D138-19A2-DB58-0DB3-11B2B1024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77B48-7043-44E9-95CD-F4A8B6C8EDE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E5E67-62DC-535A-5F72-C0747BE7E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C6F6F-8E86-EA2D-1CF6-2728B21BF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060E7-1463-4656-9682-13B8CCFDD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11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6181A-A388-44B7-CE97-F36D0D935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33FA5-9FBD-234E-BE75-18099960D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E037C-312B-FCEB-6348-6E4834EBB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77B48-7043-44E9-95CD-F4A8B6C8EDE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5CB48-8514-D867-C862-19416CF51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C140A-909B-08FB-91D3-58FBD035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060E7-1463-4656-9682-13B8CCFDD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87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8D349-15AC-5C81-4372-A76AF2D8D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01E21-884A-A778-22B1-0EC9FF09E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01C630-E980-8C40-CC5C-395659306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6E613-AA98-3384-9F61-2CF7B3D3E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77B48-7043-44E9-95CD-F4A8B6C8EDE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CA1BFD-8844-E226-2B5B-9D4414ADD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0F8A75-FA16-22E3-CCC1-ACD51B494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060E7-1463-4656-9682-13B8CCFDD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6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6A693-E391-3B7E-616E-6DECCE174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5F289-0F42-FE4A-FF5C-0B35F9A00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F8509-2177-87A4-24F8-9BE517C5D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D27BFF-8FC3-E456-4DF0-57B7FD0212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2AA222-9CE1-6209-7491-07C12B5D91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16273C-E830-9E83-3CEC-F19A90A33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77B48-7043-44E9-95CD-F4A8B6C8EDE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A8EDAC-973B-51AE-F2EF-E39BAA364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1D1DD0-39CE-7F3A-89F6-C0D101C5D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060E7-1463-4656-9682-13B8CCFDD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98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CFF7E-446C-DF3A-DE5B-62BD336C9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E96D47-16CD-8C4D-85D2-4B0509A43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77B48-7043-44E9-95CD-F4A8B6C8EDE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50F29B-BBCF-246A-F1C1-2C80B6871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14972B-22D8-7BBC-8CD0-9890745D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060E7-1463-4656-9682-13B8CCFDD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9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A2882F-107D-F48C-865D-3E8FC96AF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77B48-7043-44E9-95CD-F4A8B6C8EDE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720705-B6F1-D506-361B-999485E7A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E6477A-BACE-49CD-E1CD-551436A4B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060E7-1463-4656-9682-13B8CCFDD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17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F8D20-A106-2412-A8AD-323489F92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0BE20-A8CD-E5B2-15CC-B282A7D7A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F47D9-98AD-7C38-D99E-F45B2AD5E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051AB8-6BB6-DD39-2581-792362B96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77B48-7043-44E9-95CD-F4A8B6C8EDE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3B733-DE65-F73A-4B34-D20FEF5B0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38554C-6C76-161F-3F86-F251774D3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060E7-1463-4656-9682-13B8CCFDD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7FBCF-2D3A-41AE-522E-DF776AD8C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2F91C7-DE18-A4B1-72AB-9E766B7D5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BC6CF-E087-1C53-E3B6-3101FB3543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327974-89E9-7DBC-DB3D-08F2E2B05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77B48-7043-44E9-95CD-F4A8B6C8EDE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A5A8A1-E1BD-C2AD-0FF8-8CFC2D10F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97D55-CE08-1082-6436-73403AF8D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060E7-1463-4656-9682-13B8CCFDD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35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F25E43-7283-35A0-1025-6A4A714B6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5874B6-C7CC-FF7A-1BD3-BD5EBBA17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B9050-49DE-8971-7C7D-309BB3AF02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77B48-7043-44E9-95CD-F4A8B6C8EDE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50262-E2F4-31AF-71CA-42B582ACD6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7EB6A-C098-87A2-23EE-90754C5035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060E7-1463-4656-9682-13B8CCFDD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eanertoday.com/Gilmour-2-gallon-Pump-Up-Sprayer-p/tool-pump.htm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C5455D-AFE8-EEC4-6421-A910D5300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6726" y="4609786"/>
            <a:ext cx="7825274" cy="224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F8E68B-73A7-2566-9CFF-510F9EBD8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55832"/>
            <a:ext cx="9144000" cy="238760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Cooper Black" panose="0208090404030B020404" pitchFamily="18" charset="0"/>
              </a:rPr>
              <a:t>FAT BIKE MECHANICS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B5636-E818-4312-C4EA-52DE58F3A6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9355" y="3429000"/>
            <a:ext cx="9144000" cy="1655762"/>
          </a:xfrm>
          <a:noFill/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oper Black" panose="0208090404030B020404" pitchFamily="18" charset="0"/>
              </a:rPr>
              <a:t>Ellie Thompson</a:t>
            </a:r>
          </a:p>
          <a:p>
            <a:r>
              <a:rPr lang="en-US" sz="2000" dirty="0" err="1">
                <a:solidFill>
                  <a:schemeClr val="bg1"/>
                </a:solidFill>
                <a:latin typeface="Cooper Black" panose="0208090404030B020404" pitchFamily="18" charset="0"/>
              </a:rPr>
              <a:t>Riverbrook</a:t>
            </a:r>
            <a:r>
              <a:rPr lang="en-US" sz="2000" dirty="0">
                <a:solidFill>
                  <a:schemeClr val="bg1"/>
                </a:solidFill>
                <a:latin typeface="Cooper Black" panose="0208090404030B020404" pitchFamily="18" charset="0"/>
              </a:rPr>
              <a:t> Bike &amp; Ski</a:t>
            </a:r>
          </a:p>
          <a:p>
            <a:r>
              <a:rPr lang="en-US" sz="2000" dirty="0">
                <a:solidFill>
                  <a:schemeClr val="bg1"/>
                </a:solidFill>
                <a:latin typeface="Cooper Black" panose="0208090404030B020404" pitchFamily="18" charset="0"/>
              </a:rPr>
              <a:t>Hayward, WI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120475-B77B-A096-2759-FD79750734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-19653" r="59731"/>
          <a:stretch/>
        </p:blipFill>
        <p:spPr>
          <a:xfrm>
            <a:off x="-83976" y="4609786"/>
            <a:ext cx="4646645" cy="2248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21A215-FDAE-AF58-981F-648AB944D9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9413" r="59731"/>
          <a:stretch/>
        </p:blipFill>
        <p:spPr>
          <a:xfrm>
            <a:off x="0" y="4609786"/>
            <a:ext cx="1617306" cy="2248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FD73EF-D8EC-1E4D-2977-C93B5162B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9" y="1766234"/>
            <a:ext cx="2814740" cy="2831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C654D5-3D6B-689A-D33C-C2EB22F1D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1072" y="1749072"/>
            <a:ext cx="2814740" cy="283110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8950E9F-9858-AA28-70B5-FE09E3191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8" y="5674847"/>
            <a:ext cx="938213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1A44BC8-2C33-C217-C18B-D9BFCCB5F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5125" y="5683964"/>
            <a:ext cx="938213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250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72CFF-9083-7502-86F0-18ED87A59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Cooper Black" panose="0208090404030B020404" pitchFamily="18" charset="0"/>
              </a:rPr>
              <a:t>What to Carry?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56D7C-E045-402F-3EC4-1005FCA48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484" y="1349502"/>
            <a:ext cx="4489384" cy="534644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Will depend on how remote/long the ride 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Tire plugs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Quick Link/spare chain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Spare cleat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Spare cleat screws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Rotor screws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Brake pad retaining screw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Valve core remover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Valve core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Super glue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Tire levers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Tube patching kit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Spoke wrench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18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663C38-C36E-A906-483B-24DFD8BC19B6}"/>
              </a:ext>
            </a:extLst>
          </p:cNvPr>
          <p:cNvGrpSpPr/>
          <p:nvPr/>
        </p:nvGrpSpPr>
        <p:grpSpPr>
          <a:xfrm>
            <a:off x="5087516" y="1436777"/>
            <a:ext cx="6858000" cy="2929812"/>
            <a:chOff x="5103845" y="1770870"/>
            <a:chExt cx="6858000" cy="29298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65EAF07-9513-C555-79BB-531F766DE8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35" b="20703"/>
            <a:stretch/>
          </p:blipFill>
          <p:spPr>
            <a:xfrm>
              <a:off x="5103845" y="1770870"/>
              <a:ext cx="6858000" cy="292981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AEA37C1-86E6-266B-89C8-D1E835A967CB}"/>
                </a:ext>
              </a:extLst>
            </p:cNvPr>
            <p:cNvSpPr txBox="1"/>
            <p:nvPr/>
          </p:nvSpPr>
          <p:spPr>
            <a:xfrm>
              <a:off x="5103845" y="2661170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4F1D80-5E00-5A1B-D657-A06D6DA3C48D}"/>
                </a:ext>
              </a:extLst>
            </p:cNvPr>
            <p:cNvSpPr txBox="1"/>
            <p:nvPr/>
          </p:nvSpPr>
          <p:spPr>
            <a:xfrm>
              <a:off x="5889171" y="2489425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ABB23E-36B5-EA59-4707-95523640042C}"/>
                </a:ext>
              </a:extLst>
            </p:cNvPr>
            <p:cNvSpPr txBox="1"/>
            <p:nvPr/>
          </p:nvSpPr>
          <p:spPr>
            <a:xfrm>
              <a:off x="6969967" y="2304759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7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840328-4A7D-6F46-BCA1-BD51C154C079}"/>
                </a:ext>
              </a:extLst>
            </p:cNvPr>
            <p:cNvSpPr txBox="1"/>
            <p:nvPr/>
          </p:nvSpPr>
          <p:spPr>
            <a:xfrm>
              <a:off x="6000362" y="2938939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213665-4E99-A456-45C3-6D93311A710E}"/>
                </a:ext>
              </a:extLst>
            </p:cNvPr>
            <p:cNvSpPr txBox="1"/>
            <p:nvPr/>
          </p:nvSpPr>
          <p:spPr>
            <a:xfrm>
              <a:off x="9673704" y="2938939"/>
              <a:ext cx="524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16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1642D8-79C8-3AB6-35BF-4B66FBDFDFD5}"/>
                </a:ext>
              </a:extLst>
            </p:cNvPr>
            <p:cNvSpPr txBox="1"/>
            <p:nvPr/>
          </p:nvSpPr>
          <p:spPr>
            <a:xfrm>
              <a:off x="6000361" y="3983455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95C096-A1EA-370F-7934-9754F3155AC1}"/>
                </a:ext>
              </a:extLst>
            </p:cNvPr>
            <p:cNvSpPr txBox="1"/>
            <p:nvPr/>
          </p:nvSpPr>
          <p:spPr>
            <a:xfrm>
              <a:off x="6422573" y="4022723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6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061FF9-A6D0-A955-1149-7C4BA8F1507F}"/>
                </a:ext>
              </a:extLst>
            </p:cNvPr>
            <p:cNvSpPr txBox="1"/>
            <p:nvPr/>
          </p:nvSpPr>
          <p:spPr>
            <a:xfrm>
              <a:off x="6483222" y="3030502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9ED37FE-A7A4-2A34-43D4-68D174137EF5}"/>
                </a:ext>
              </a:extLst>
            </p:cNvPr>
            <p:cNvSpPr txBox="1"/>
            <p:nvPr/>
          </p:nvSpPr>
          <p:spPr>
            <a:xfrm>
              <a:off x="8070978" y="2285715"/>
              <a:ext cx="576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12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296C12C-00E2-E312-0782-93863E08F384}"/>
                </a:ext>
              </a:extLst>
            </p:cNvPr>
            <p:cNvSpPr txBox="1"/>
            <p:nvPr/>
          </p:nvSpPr>
          <p:spPr>
            <a:xfrm>
              <a:off x="7471489" y="4311084"/>
              <a:ext cx="522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11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78B203-D974-8F28-069F-F3C6C0CE4F67}"/>
                </a:ext>
              </a:extLst>
            </p:cNvPr>
            <p:cNvSpPr txBox="1"/>
            <p:nvPr/>
          </p:nvSpPr>
          <p:spPr>
            <a:xfrm>
              <a:off x="7368072" y="2151246"/>
              <a:ext cx="4898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10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5933D8-9253-E12C-A3AE-8776B230CE6F}"/>
                </a:ext>
              </a:extLst>
            </p:cNvPr>
            <p:cNvSpPr txBox="1"/>
            <p:nvPr/>
          </p:nvSpPr>
          <p:spPr>
            <a:xfrm>
              <a:off x="6836230" y="4126418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9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B3DC694-063C-0CCD-58EF-521B0C559F26}"/>
                </a:ext>
              </a:extLst>
            </p:cNvPr>
            <p:cNvSpPr txBox="1"/>
            <p:nvPr/>
          </p:nvSpPr>
          <p:spPr>
            <a:xfrm>
              <a:off x="6896879" y="3318863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8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019778-E717-0B13-321D-908F04F31609}"/>
                </a:ext>
              </a:extLst>
            </p:cNvPr>
            <p:cNvSpPr txBox="1"/>
            <p:nvPr/>
          </p:nvSpPr>
          <p:spPr>
            <a:xfrm>
              <a:off x="9936128" y="2285715"/>
              <a:ext cx="524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15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791EB0-684F-0CA6-241A-98A77D319EA0}"/>
                </a:ext>
              </a:extLst>
            </p:cNvPr>
            <p:cNvSpPr txBox="1"/>
            <p:nvPr/>
          </p:nvSpPr>
          <p:spPr>
            <a:xfrm>
              <a:off x="9059633" y="2166061"/>
              <a:ext cx="524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14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10D5976-43FF-4236-EDB8-82AA11BC7DE5}"/>
                </a:ext>
              </a:extLst>
            </p:cNvPr>
            <p:cNvSpPr txBox="1"/>
            <p:nvPr/>
          </p:nvSpPr>
          <p:spPr>
            <a:xfrm>
              <a:off x="8385497" y="1935427"/>
              <a:ext cx="524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13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79DF6F-3094-ABBD-DD3B-1AD99106ED2C}"/>
                </a:ext>
              </a:extLst>
            </p:cNvPr>
            <p:cNvSpPr txBox="1"/>
            <p:nvPr/>
          </p:nvSpPr>
          <p:spPr>
            <a:xfrm>
              <a:off x="10878519" y="2804922"/>
              <a:ext cx="524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19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B84D02A-EE0D-BA50-8E0F-2CADCC070E77}"/>
                </a:ext>
              </a:extLst>
            </p:cNvPr>
            <p:cNvSpPr txBox="1"/>
            <p:nvPr/>
          </p:nvSpPr>
          <p:spPr>
            <a:xfrm>
              <a:off x="10069674" y="4275091"/>
              <a:ext cx="524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18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4EA85B3-419C-2487-9157-81BB1BADE63E}"/>
                </a:ext>
              </a:extLst>
            </p:cNvPr>
            <p:cNvSpPr txBox="1"/>
            <p:nvPr/>
          </p:nvSpPr>
          <p:spPr>
            <a:xfrm>
              <a:off x="10332098" y="3409352"/>
              <a:ext cx="524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17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B346387-C0E5-EC68-710E-876EF64A9EF9}"/>
              </a:ext>
            </a:extLst>
          </p:cNvPr>
          <p:cNvSpPr txBox="1"/>
          <p:nvPr/>
        </p:nvSpPr>
        <p:spPr>
          <a:xfrm>
            <a:off x="3685593" y="4675980"/>
            <a:ext cx="37695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13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Sealant</a:t>
            </a:r>
          </a:p>
          <a:p>
            <a:pPr marL="514350" indent="-514350">
              <a:buFont typeface="+mj-lt"/>
              <a:buAutoNum type="arabicPeriod" startAt="13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Chain lube</a:t>
            </a:r>
          </a:p>
          <a:p>
            <a:pPr marL="514350" indent="-514350">
              <a:buFont typeface="+mj-lt"/>
              <a:buAutoNum type="arabicPeriod" startAt="13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Zip ties</a:t>
            </a:r>
          </a:p>
          <a:p>
            <a:pPr marL="514350" indent="-514350">
              <a:buFont typeface="+mj-lt"/>
              <a:buAutoNum type="arabicPeriod" startAt="13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Pocket knife</a:t>
            </a:r>
          </a:p>
          <a:p>
            <a:pPr marL="514350" indent="-514350">
              <a:buFont typeface="+mj-lt"/>
              <a:buAutoNum type="arabicPeriod" startAt="13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Needle &amp; thread</a:t>
            </a:r>
          </a:p>
          <a:p>
            <a:pPr marL="514350" indent="-514350">
              <a:buFont typeface="+mj-lt"/>
              <a:buAutoNum type="arabicPeriod" startAt="13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Emergency whistle</a:t>
            </a:r>
          </a:p>
          <a:p>
            <a:pPr marL="514350" indent="-514350">
              <a:buFont typeface="+mj-lt"/>
              <a:buAutoNum type="arabicPeriod" startAt="13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Multi-tool</a:t>
            </a:r>
          </a:p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D24254-4CA1-D025-F5B7-AAE9C2F874E1}"/>
              </a:ext>
            </a:extLst>
          </p:cNvPr>
          <p:cNvSpPr txBox="1"/>
          <p:nvPr/>
        </p:nvSpPr>
        <p:spPr>
          <a:xfrm>
            <a:off x="7796306" y="4679494"/>
            <a:ext cx="3790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*Not pictured: Tube, CO2, hand pump, lighter, etc.</a:t>
            </a:r>
          </a:p>
        </p:txBody>
      </p:sp>
    </p:spTree>
    <p:extLst>
      <p:ext uri="{BB962C8B-B14F-4D97-AF65-F5344CB8AC3E}">
        <p14:creationId xmlns:p14="http://schemas.microsoft.com/office/powerpoint/2010/main" val="3457122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DE4E33-2636-9EF5-CDE3-0E5D69ADD9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4533" y="145024"/>
            <a:ext cx="9922933" cy="6567952"/>
          </a:xfr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C005799F-A560-8E61-70E9-E8D2F7FC9D65}"/>
              </a:ext>
            </a:extLst>
          </p:cNvPr>
          <p:cNvSpPr/>
          <p:nvPr/>
        </p:nvSpPr>
        <p:spPr>
          <a:xfrm>
            <a:off x="4851400" y="1905000"/>
            <a:ext cx="3183467" cy="1871133"/>
          </a:xfrm>
          <a:prstGeom prst="cloudCallout">
            <a:avLst>
              <a:gd name="adj1" fmla="val 56824"/>
              <a:gd name="adj2" fmla="val 44273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Damn, I forgot my pump. It’s going to be a long walk to Kwik Trip!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D968C2-A696-C23A-28F2-9D8981C38488}"/>
              </a:ext>
            </a:extLst>
          </p:cNvPr>
          <p:cNvSpPr txBox="1"/>
          <p:nvPr/>
        </p:nvSpPr>
        <p:spPr>
          <a:xfrm>
            <a:off x="4339166" y="5250934"/>
            <a:ext cx="42079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atin typeface="Cooper Black" panose="0208090404030B020404" pitchFamily="18" charset="0"/>
              </a:rPr>
              <a:t>Questions?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784021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F488550-CA21-E28E-8BD8-FF4C58AD4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8973-A85E-9E6D-4FEA-6DEB8EE65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Cooper Black" panose="0208090404030B020404" pitchFamily="18" charset="0"/>
              </a:rPr>
              <a:t>Prep For The Winter Season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E0FDE-06E7-1786-7F4E-9C544E454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44543" cy="4351338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Before yearly storage: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Get your bike serviced or note any mechanical issues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Thoroughly clean your bike (salt is the enemy!)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Protectants like </a:t>
            </a:r>
            <a:r>
              <a:rPr lang="en-US" dirty="0" err="1">
                <a:solidFill>
                  <a:schemeClr val="bg1"/>
                </a:solidFill>
                <a:latin typeface="Aptos" panose="020B0004020202020204" pitchFamily="34" charset="0"/>
              </a:rPr>
              <a:t>Muc</a:t>
            </a:r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-Off Silicone Shine will reduce salt adhesion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Discover mechanical issues before you’re outside in cold weather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Time is of the essence when weather conditions are bad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Refresh sealant, inspect your gear, etc.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FA91E3-D580-D57F-9C48-34A0A555A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810786" y="4812641"/>
            <a:ext cx="1333573" cy="20453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D7060D-233B-480C-F3C7-83E3D56D30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465" r="17411" b="9185"/>
          <a:stretch/>
        </p:blipFill>
        <p:spPr>
          <a:xfrm>
            <a:off x="9022702" y="1690688"/>
            <a:ext cx="2909743" cy="298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77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E59EAE5-A0C8-4D3A-AA3C-B073165B95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772245"/>
              </p:ext>
            </p:extLst>
          </p:nvPr>
        </p:nvGraphicFramePr>
        <p:xfrm>
          <a:off x="494522" y="4368184"/>
          <a:ext cx="10002417" cy="2724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62" name="Picture 1">
            <a:extLst>
              <a:ext uri="{FF2B5EF4-FFF2-40B4-BE49-F238E27FC236}">
                <a16:creationId xmlns:a16="http://schemas.microsoft.com/office/drawing/2014/main" id="{102957C7-4AC6-4D8F-A37C-3E89AD286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"/>
          <a:stretch>
            <a:fillRect/>
          </a:stretch>
        </p:blipFill>
        <p:spPr bwMode="auto">
          <a:xfrm>
            <a:off x="174941" y="-744893"/>
            <a:ext cx="6721475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DE447EC1-8B86-C8BB-94DB-AD637FF01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2695" y="43153"/>
            <a:ext cx="3048000" cy="48196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Air: Make sure your tires are properly inflated. Inspect the condition of your tires, looking for damage to the sidewall or tread.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Brakes: Grab your brake levers as you roll your bike forward. Observe braking response &amp; listen for abnormal noises. Verify that your levers don’t go all the way to the bar.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Chain: Verify that your chain is clean &amp; lubed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Cockpit: Confirm that your saddle, handlebar, grips, brake &amp; shift levers are not loose.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Axles: Make sure your front &amp; rear thru or quick release axles are tight and that your wheels don’t wobble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4A40929-8144-517A-9FB8-B812BC4EBE8E}"/>
              </a:ext>
            </a:extLst>
          </p:cNvPr>
          <p:cNvSpPr/>
          <p:nvPr/>
        </p:nvSpPr>
        <p:spPr>
          <a:xfrm>
            <a:off x="4810074" y="2569225"/>
            <a:ext cx="371475" cy="371475"/>
          </a:xfrm>
          <a:prstGeom prst="ellipse">
            <a:avLst/>
          </a:prstGeom>
          <a:solidFill>
            <a:srgbClr val="FE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02F8FD-6A42-6663-08C8-0648FE0D2731}"/>
              </a:ext>
            </a:extLst>
          </p:cNvPr>
          <p:cNvSpPr/>
          <p:nvPr/>
        </p:nvSpPr>
        <p:spPr>
          <a:xfrm>
            <a:off x="5724525" y="2544738"/>
            <a:ext cx="371475" cy="371475"/>
          </a:xfrm>
          <a:prstGeom prst="ellipse">
            <a:avLst/>
          </a:prstGeom>
          <a:solidFill>
            <a:srgbClr val="FE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7927146-DB0D-04A5-74AD-6E408578A40D}"/>
              </a:ext>
            </a:extLst>
          </p:cNvPr>
          <p:cNvSpPr/>
          <p:nvPr/>
        </p:nvSpPr>
        <p:spPr>
          <a:xfrm>
            <a:off x="2756613" y="442842"/>
            <a:ext cx="371475" cy="371475"/>
          </a:xfrm>
          <a:prstGeom prst="ellipse">
            <a:avLst/>
          </a:prstGeom>
          <a:solidFill>
            <a:srgbClr val="FE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5D1979-60F6-B7A7-0C3E-150ED19BC8A4}"/>
              </a:ext>
            </a:extLst>
          </p:cNvPr>
          <p:cNvSpPr/>
          <p:nvPr/>
        </p:nvSpPr>
        <p:spPr>
          <a:xfrm>
            <a:off x="1949583" y="3054418"/>
            <a:ext cx="371475" cy="371475"/>
          </a:xfrm>
          <a:prstGeom prst="ellipse">
            <a:avLst/>
          </a:prstGeom>
          <a:solidFill>
            <a:srgbClr val="FE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65C9AD6-D9A2-2EED-5137-80898E62D6B7}"/>
              </a:ext>
            </a:extLst>
          </p:cNvPr>
          <p:cNvSpPr/>
          <p:nvPr/>
        </p:nvSpPr>
        <p:spPr>
          <a:xfrm>
            <a:off x="6342775" y="1583969"/>
            <a:ext cx="371475" cy="371475"/>
          </a:xfrm>
          <a:prstGeom prst="ellipse">
            <a:avLst/>
          </a:prstGeom>
          <a:solidFill>
            <a:srgbClr val="FE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A8E931A1-3EB2-E5F0-2E3D-7D8628E31125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6390400" y="1621292"/>
            <a:ext cx="323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0C19291C-DFDF-83B8-97B8-77B54DA1FF9C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4838649" y="2597217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1689E8EA-8660-2435-C9CA-41715CF53A82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1997208" y="3091936"/>
            <a:ext cx="323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08055C93-E5D2-03E0-A965-F8B9F5A6E45F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2780425" y="461892"/>
            <a:ext cx="323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9D31D1B2-CB87-CF0E-C81F-9FDAB0DA5B9D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5772150" y="2563788"/>
            <a:ext cx="323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BC5AF9-39CE-0424-F65E-78E9A3F84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88" y="-1675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id="{36CE0470-32A7-ECC7-58C5-BA7286C03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88" y="-277513"/>
            <a:ext cx="184731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8" name="Rectangle 23">
            <a:extLst>
              <a:ext uri="{FF2B5EF4-FFF2-40B4-BE49-F238E27FC236}">
                <a16:creationId xmlns:a16="http://schemas.microsoft.com/office/drawing/2014/main" id="{D2501D6A-2160-4DF8-6D5A-E621BC1E1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88" y="-77458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CBC7057-E4EA-278D-E984-54218D759ECB}"/>
              </a:ext>
            </a:extLst>
          </p:cNvPr>
          <p:cNvSpPr txBox="1">
            <a:spLocks/>
          </p:cNvSpPr>
          <p:nvPr/>
        </p:nvSpPr>
        <p:spPr>
          <a:xfrm>
            <a:off x="6342775" y="142289"/>
            <a:ext cx="3226402" cy="1159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Cooper Black" panose="0208090404030B020404" pitchFamily="18" charset="0"/>
              </a:rPr>
              <a:t>Pre-Ride Check</a:t>
            </a:r>
          </a:p>
        </p:txBody>
      </p:sp>
    </p:spTree>
    <p:extLst>
      <p:ext uri="{BB962C8B-B14F-4D97-AF65-F5344CB8AC3E}">
        <p14:creationId xmlns:p14="http://schemas.microsoft.com/office/powerpoint/2010/main" val="3984611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F4052-DF36-3FAD-5EDA-0B5CDC78E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oper Black" panose="0208090404030B020404" pitchFamily="18" charset="0"/>
              </a:rPr>
              <a:t>Be Familiar With Trailside Repairs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CB661-0B0E-D37A-1045-2FFF0B787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The level of risk/difficulty associated with a particular ride should correlate to your knowledge level &amp; the equipment you carry</a:t>
            </a:r>
          </a:p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Time is of the essence when weather conditions are bad</a:t>
            </a:r>
          </a:p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Modify/swap tools so they are easier to use with cold hands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Rope loops, bright duct tape, etc. in case you drop them in snow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5FD98-7488-40F1-18A3-E852034A4C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1" r="7279" b="25579"/>
          <a:stretch/>
        </p:blipFill>
        <p:spPr>
          <a:xfrm>
            <a:off x="838200" y="4421451"/>
            <a:ext cx="4889240" cy="1890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D32609-2319-ECAD-2A05-A5ADDF1886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9" t="35529" r="20035" b="31973"/>
          <a:stretch/>
        </p:blipFill>
        <p:spPr>
          <a:xfrm>
            <a:off x="6352592" y="4421451"/>
            <a:ext cx="5001208" cy="18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79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72CFF-9083-7502-86F0-18ED87A59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Cooper Black" panose="0208090404030B020404" pitchFamily="18" charset="0"/>
              </a:rPr>
              <a:t>Tubeless Setups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56D7C-E045-402F-3EC4-1005FCA48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Often more finicky than traditional MTBs, but with even greater rewards</a:t>
            </a:r>
          </a:p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Tire pressures with tubeless can go as low as 1 - 2 psi. Tubes run the risk of pinch flats &amp; going below 4 - 5 psi can be risky</a:t>
            </a:r>
          </a:p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A fat bike tube can weigh as much as 450 grams, or just under a pound!</a:t>
            </a:r>
          </a:p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Carrying a spare tube is still recommended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348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8ABBE-0F2A-60DB-DB67-5363AC87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Cooper Black" panose="0208090404030B020404" pitchFamily="18" charset="0"/>
              </a:rPr>
              <a:t>Sealant Temperature Ranges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8064E2-AD1B-C995-EE51-96F90A167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195401" y="1825625"/>
            <a:ext cx="5801197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762AB9-C452-8C1A-18F4-F58AC5D8B0E1}"/>
              </a:ext>
            </a:extLst>
          </p:cNvPr>
          <p:cNvSpPr txBox="1"/>
          <p:nvPr/>
        </p:nvSpPr>
        <p:spPr>
          <a:xfrm>
            <a:off x="2920483" y="5058941"/>
            <a:ext cx="1651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Showcard Gothic" panose="04020904020102020604" pitchFamily="82" charset="0"/>
              </a:rPr>
              <a:t>- 20F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3CB6DE-6C01-3064-A2E8-CF15988D56B9}"/>
              </a:ext>
            </a:extLst>
          </p:cNvPr>
          <p:cNvSpPr txBox="1"/>
          <p:nvPr/>
        </p:nvSpPr>
        <p:spPr>
          <a:xfrm>
            <a:off x="5043009" y="5090959"/>
            <a:ext cx="1651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Showcard Gothic" panose="04020904020102020604" pitchFamily="82" charset="0"/>
              </a:rPr>
              <a:t>- 20F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122842-215D-7CC7-5BF8-D043A972ADB2}"/>
              </a:ext>
            </a:extLst>
          </p:cNvPr>
          <p:cNvSpPr txBox="1"/>
          <p:nvPr/>
        </p:nvSpPr>
        <p:spPr>
          <a:xfrm>
            <a:off x="6794242" y="5058941"/>
            <a:ext cx="1651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Showcard Gothic" panose="04020904020102020604" pitchFamily="82" charset="0"/>
              </a:rPr>
              <a:t>- 4F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2DECC8-D22A-47A9-08F1-FB9B244FE0F6}"/>
              </a:ext>
            </a:extLst>
          </p:cNvPr>
          <p:cNvSpPr txBox="1"/>
          <p:nvPr/>
        </p:nvSpPr>
        <p:spPr>
          <a:xfrm>
            <a:off x="8371938" y="5058940"/>
            <a:ext cx="1651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Showcard Gothic" panose="04020904020102020604" pitchFamily="82" charset="0"/>
              </a:rPr>
              <a:t>- 5F</a:t>
            </a:r>
          </a:p>
        </p:txBody>
      </p:sp>
    </p:spTree>
    <p:extLst>
      <p:ext uri="{BB962C8B-B14F-4D97-AF65-F5344CB8AC3E}">
        <p14:creationId xmlns:p14="http://schemas.microsoft.com/office/powerpoint/2010/main" val="309090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72CFF-9083-7502-86F0-18ED87A59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Cooper Black" panose="0208090404030B020404" pitchFamily="18" charset="0"/>
              </a:rPr>
              <a:t>Tubeless Continued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56D7C-E045-402F-3EC4-1005FCA48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934" y="1680732"/>
            <a:ext cx="5621866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When on the trail, add more sealant without breaking the tire bead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Use a valve core removal tool and a small bottle of sealant with a tapered tip</a:t>
            </a:r>
          </a:p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If you need to break the tire bead: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You will likely need a tube or a high volume CO2 cartridge to reseat it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Be prepared to put a tube in if necessary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57014D-8687-3C16-245B-1EBF47A7A5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4" t="22017" r="13457" b="17079"/>
          <a:stretch/>
        </p:blipFill>
        <p:spPr>
          <a:xfrm rot="5400000">
            <a:off x="-285418" y="1927950"/>
            <a:ext cx="3932102" cy="2734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B9B22B-DB10-A2F0-001E-5FCD49E4A2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21687" r="8642" b="26790"/>
          <a:stretch/>
        </p:blipFill>
        <p:spPr>
          <a:xfrm rot="5400000">
            <a:off x="2109240" y="2837276"/>
            <a:ext cx="4358119" cy="210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80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DDA5B4D-CD30-19F5-34BE-5D90DBCB17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7" t="12963" r="21111" b="6627"/>
          <a:stretch/>
        </p:blipFill>
        <p:spPr>
          <a:xfrm rot="5400000">
            <a:off x="8711390" y="4148249"/>
            <a:ext cx="2588611" cy="26962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35A046-7717-CA4D-13A2-78B4A70D9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Cooper Black" panose="0208090404030B020404" pitchFamily="18" charset="0"/>
              </a:rPr>
              <a:t>Are We Tired of Tires Yet?!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954703-5EB1-83AF-F3F9-7B458B98C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5"/>
          <a:stretch/>
        </p:blipFill>
        <p:spPr>
          <a:xfrm>
            <a:off x="8657591" y="1426247"/>
            <a:ext cx="3068742" cy="2660971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F0DEDEC-DE7A-FFF2-291D-63BB983C69CA}"/>
              </a:ext>
            </a:extLst>
          </p:cNvPr>
          <p:cNvSpPr txBox="1">
            <a:spLocks/>
          </p:cNvSpPr>
          <p:nvPr/>
        </p:nvSpPr>
        <p:spPr>
          <a:xfrm>
            <a:off x="719667" y="3084306"/>
            <a:ext cx="6096000" cy="3396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Some tires are sold pre-studded</a:t>
            </a:r>
          </a:p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Others will have open holes</a:t>
            </a:r>
          </a:p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Custom stud options abound</a:t>
            </a:r>
          </a:p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Try to ride 1 hour smoothly on pavement with minimal turning to bed in studs</a:t>
            </a:r>
          </a:p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Not good for summer use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C8D67F-ED99-0DC0-C876-8E162F9CF6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r="8642"/>
          <a:stretch/>
        </p:blipFill>
        <p:spPr>
          <a:xfrm rot="5400000">
            <a:off x="6120284" y="3281729"/>
            <a:ext cx="2953968" cy="26625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6E6B70-D460-1B0C-648B-B16F4009C1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30527" r="11296" b="34075"/>
          <a:stretch/>
        </p:blipFill>
        <p:spPr>
          <a:xfrm>
            <a:off x="1417535" y="1532467"/>
            <a:ext cx="4135923" cy="141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7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72CFF-9083-7502-86F0-18ED87A59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Cooper Black" panose="0208090404030B020404" pitchFamily="18" charset="0"/>
              </a:rPr>
              <a:t>Chain Lube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56D7C-E045-402F-3EC4-1005FCA48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2816"/>
            <a:ext cx="6439678" cy="472005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Look for wetter lubes that are petroleum based</a:t>
            </a:r>
          </a:p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Wet lubes will be messier so it’s extra important to wipe off the excess</a:t>
            </a:r>
          </a:p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Some companies make specific cold weather lubes, but any petroleum heavy lube will drive out moisture and resist freezing</a:t>
            </a:r>
          </a:p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Dry lubes can be an opportunity for salt to stick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EE0E07-E7D8-F141-7D92-0CE23CF40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2" t="6394" r="3263" b="14286"/>
          <a:stretch/>
        </p:blipFill>
        <p:spPr>
          <a:xfrm>
            <a:off x="7231783" y="2043404"/>
            <a:ext cx="4702071" cy="313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5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</TotalTime>
  <Words>683</Words>
  <Application>Microsoft Office PowerPoint</Application>
  <PresentationFormat>Widescreen</PresentationFormat>
  <Paragraphs>123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Cooper Black</vt:lpstr>
      <vt:lpstr>Showcard Gothic</vt:lpstr>
      <vt:lpstr>Office Theme</vt:lpstr>
      <vt:lpstr>FAT BIKE MECHANICS</vt:lpstr>
      <vt:lpstr>Prep For The Winter Season</vt:lpstr>
      <vt:lpstr>PowerPoint Presentation</vt:lpstr>
      <vt:lpstr>Be Familiar With Trailside Repairs</vt:lpstr>
      <vt:lpstr>Tubeless Setups</vt:lpstr>
      <vt:lpstr>Sealant Temperature Ranges</vt:lpstr>
      <vt:lpstr>Tubeless Continued</vt:lpstr>
      <vt:lpstr>Are We Tired of Tires Yet?!</vt:lpstr>
      <vt:lpstr>Chain Lube</vt:lpstr>
      <vt:lpstr>What to Carry?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FAT BIKE MECHANICS</dc:title>
  <dc:creator>tim swift</dc:creator>
  <cp:lastModifiedBy>tim swift</cp:lastModifiedBy>
  <cp:revision>1</cp:revision>
  <dcterms:created xsi:type="dcterms:W3CDTF">2023-12-05T17:01:36Z</dcterms:created>
  <dcterms:modified xsi:type="dcterms:W3CDTF">2024-12-19T18:10:06Z</dcterms:modified>
</cp:coreProperties>
</file>